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58" r:id="rId3"/>
    <p:sldId id="259" r:id="rId4"/>
    <p:sldId id="260" r:id="rId5"/>
    <p:sldId id="263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2AC8BF-5589-4C94-AA3F-077DFDAB7D22}" v="17" dt="2025-04-14T12:42:21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8" y="96"/>
      </p:cViewPr>
      <p:guideLst/>
    </p:cSldViewPr>
  </p:slideViewPr>
  <p:notesTextViewPr>
    <p:cViewPr>
      <p:scale>
        <a:sx n="1" d="1"/>
        <a:sy n="1" d="1"/>
      </p:scale>
      <p:origin x="0" y="-10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5430E-E7DF-48ED-8129-6BFEDB76F5D9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6D147E8A-8397-4A7E-A508-D2CD296E3780}">
      <dgm:prSet/>
      <dgm:spPr/>
      <dgm:t>
        <a:bodyPr/>
        <a:lstStyle/>
        <a:p>
          <a:pPr>
            <a:defRPr b="1"/>
          </a:pPr>
          <a:r>
            <a:rPr lang="fi-FI" dirty="0"/>
            <a:t>Ehdokashaku avoimiin työtehtäviin</a:t>
          </a:r>
          <a:endParaRPr lang="en-US" dirty="0"/>
        </a:p>
      </dgm:t>
    </dgm:pt>
    <dgm:pt modelId="{0BBEFC22-4DA2-4360-AB76-D73BEE99AE20}" type="parTrans" cxnId="{4595DE06-A1A4-4E8A-9118-AC19073D23BF}">
      <dgm:prSet/>
      <dgm:spPr/>
      <dgm:t>
        <a:bodyPr/>
        <a:lstStyle/>
        <a:p>
          <a:endParaRPr lang="en-US"/>
        </a:p>
      </dgm:t>
    </dgm:pt>
    <dgm:pt modelId="{07D70A24-CF47-49B5-8958-4B7ACCA42416}" type="sibTrans" cxnId="{4595DE06-A1A4-4E8A-9118-AC19073D23BF}">
      <dgm:prSet/>
      <dgm:spPr/>
      <dgm:t>
        <a:bodyPr/>
        <a:lstStyle/>
        <a:p>
          <a:endParaRPr lang="en-US"/>
        </a:p>
      </dgm:t>
    </dgm:pt>
    <dgm:pt modelId="{CB3C4EE5-A26A-40CA-ABDC-0397EA3E972D}">
      <dgm:prSet/>
      <dgm:spPr/>
      <dgm:t>
        <a:bodyPr/>
        <a:lstStyle/>
        <a:p>
          <a:pPr>
            <a:defRPr b="1"/>
          </a:pPr>
          <a:r>
            <a:rPr lang="fi-FI"/>
            <a:t>Työpaikkailmoitusten tekeminen ja/tai neuvonta ilmoituksen tekemisessä</a:t>
          </a:r>
          <a:endParaRPr lang="en-US"/>
        </a:p>
      </dgm:t>
    </dgm:pt>
    <dgm:pt modelId="{EB99B7F6-4DAD-4D4B-871D-601036429830}" type="parTrans" cxnId="{13840564-F992-460C-9BBD-19F30F4DBD7A}">
      <dgm:prSet/>
      <dgm:spPr/>
      <dgm:t>
        <a:bodyPr/>
        <a:lstStyle/>
        <a:p>
          <a:endParaRPr lang="en-US"/>
        </a:p>
      </dgm:t>
    </dgm:pt>
    <dgm:pt modelId="{F797A48D-313C-4C7F-9958-4DE76D7B7F97}" type="sibTrans" cxnId="{13840564-F992-460C-9BBD-19F30F4DBD7A}">
      <dgm:prSet/>
      <dgm:spPr/>
      <dgm:t>
        <a:bodyPr/>
        <a:lstStyle/>
        <a:p>
          <a:endParaRPr lang="en-US"/>
        </a:p>
      </dgm:t>
    </dgm:pt>
    <dgm:pt modelId="{84EC5DC7-09AA-4EDF-8729-85617D5F0C12}">
      <dgm:prSet/>
      <dgm:spPr/>
      <dgm:t>
        <a:bodyPr/>
        <a:lstStyle/>
        <a:p>
          <a:pPr>
            <a:defRPr b="1"/>
          </a:pPr>
          <a:r>
            <a:rPr lang="fi-FI"/>
            <a:t>Muutosturva-neuvonta, muutosturva-infot</a:t>
          </a:r>
          <a:endParaRPr lang="en-US"/>
        </a:p>
      </dgm:t>
    </dgm:pt>
    <dgm:pt modelId="{04A96B3D-FBD4-4A2E-841C-EC29CD1636BB}" type="parTrans" cxnId="{0A923F4B-E923-4E70-928D-D19703BCD338}">
      <dgm:prSet/>
      <dgm:spPr/>
      <dgm:t>
        <a:bodyPr/>
        <a:lstStyle/>
        <a:p>
          <a:endParaRPr lang="en-US"/>
        </a:p>
      </dgm:t>
    </dgm:pt>
    <dgm:pt modelId="{C82CEA6F-6E9C-44BD-B328-F67C2107CD55}" type="sibTrans" cxnId="{0A923F4B-E923-4E70-928D-D19703BCD338}">
      <dgm:prSet/>
      <dgm:spPr/>
      <dgm:t>
        <a:bodyPr/>
        <a:lstStyle/>
        <a:p>
          <a:endParaRPr lang="en-US"/>
        </a:p>
      </dgm:t>
    </dgm:pt>
    <dgm:pt modelId="{C5EC340A-DDA7-4726-B820-B21DDC319C97}">
      <dgm:prSet/>
      <dgm:spPr/>
      <dgm:t>
        <a:bodyPr/>
        <a:lstStyle/>
        <a:p>
          <a:pPr>
            <a:defRPr b="1"/>
          </a:pPr>
          <a:r>
            <a:rPr lang="fi-FI"/>
            <a:t>Neuvonta työnantajien tuista</a:t>
          </a:r>
          <a:endParaRPr lang="en-US"/>
        </a:p>
      </dgm:t>
    </dgm:pt>
    <dgm:pt modelId="{C27B4ED7-8028-4B17-82C9-57578D0554BB}" type="parTrans" cxnId="{64D06562-7E51-4CAB-9B48-4098C8ED4192}">
      <dgm:prSet/>
      <dgm:spPr/>
      <dgm:t>
        <a:bodyPr/>
        <a:lstStyle/>
        <a:p>
          <a:endParaRPr lang="en-US"/>
        </a:p>
      </dgm:t>
    </dgm:pt>
    <dgm:pt modelId="{1936B8D4-D1D5-46C8-998A-0AB0552FE7B4}" type="sibTrans" cxnId="{64D06562-7E51-4CAB-9B48-4098C8ED4192}">
      <dgm:prSet/>
      <dgm:spPr/>
      <dgm:t>
        <a:bodyPr/>
        <a:lstStyle/>
        <a:p>
          <a:endParaRPr lang="en-US"/>
        </a:p>
      </dgm:t>
    </dgm:pt>
    <dgm:pt modelId="{28AC0464-5A57-4FAD-94E8-9BC4DC31071B}">
      <dgm:prSet/>
      <dgm:spPr/>
      <dgm:t>
        <a:bodyPr/>
        <a:lstStyle/>
        <a:p>
          <a:r>
            <a:rPr lang="fi-FI"/>
            <a:t>Palkkatuki</a:t>
          </a:r>
          <a:endParaRPr lang="en-US"/>
        </a:p>
      </dgm:t>
    </dgm:pt>
    <dgm:pt modelId="{7E26CA0A-A767-40AF-A868-251DED66C580}" type="parTrans" cxnId="{5873ED0A-6500-47DA-9793-B080D04618AB}">
      <dgm:prSet/>
      <dgm:spPr/>
      <dgm:t>
        <a:bodyPr/>
        <a:lstStyle/>
        <a:p>
          <a:endParaRPr lang="en-US"/>
        </a:p>
      </dgm:t>
    </dgm:pt>
    <dgm:pt modelId="{C59A7DEC-4746-4A4B-AD41-7F880DA6F3E2}" type="sibTrans" cxnId="{5873ED0A-6500-47DA-9793-B080D04618AB}">
      <dgm:prSet/>
      <dgm:spPr/>
      <dgm:t>
        <a:bodyPr/>
        <a:lstStyle/>
        <a:p>
          <a:endParaRPr lang="en-US"/>
        </a:p>
      </dgm:t>
    </dgm:pt>
    <dgm:pt modelId="{ABDECC9C-88BB-4068-8CEA-44888CB02FCD}">
      <dgm:prSet/>
      <dgm:spPr/>
      <dgm:t>
        <a:bodyPr/>
        <a:lstStyle/>
        <a:p>
          <a:r>
            <a:rPr lang="fi-FI" dirty="0"/>
            <a:t>Työolosuhteiden järjestelytuki</a:t>
          </a:r>
        </a:p>
        <a:p>
          <a:r>
            <a:rPr lang="fi-FI" dirty="0"/>
            <a:t>Oppisopimus</a:t>
          </a:r>
          <a:endParaRPr lang="en-US" dirty="0"/>
        </a:p>
      </dgm:t>
    </dgm:pt>
    <dgm:pt modelId="{C8D88412-35BF-43A5-9122-8CC83C97B98E}" type="parTrans" cxnId="{32D25226-45D6-4CB8-B422-D3B868174FC9}">
      <dgm:prSet/>
      <dgm:spPr/>
      <dgm:t>
        <a:bodyPr/>
        <a:lstStyle/>
        <a:p>
          <a:endParaRPr lang="en-US"/>
        </a:p>
      </dgm:t>
    </dgm:pt>
    <dgm:pt modelId="{70FB1892-10A8-4DD3-AA3A-6A9ED8132E41}" type="sibTrans" cxnId="{32D25226-45D6-4CB8-B422-D3B868174FC9}">
      <dgm:prSet/>
      <dgm:spPr/>
      <dgm:t>
        <a:bodyPr/>
        <a:lstStyle/>
        <a:p>
          <a:endParaRPr lang="en-US"/>
        </a:p>
      </dgm:t>
    </dgm:pt>
    <dgm:pt modelId="{E1C8414B-6AC3-4FCB-911B-B13AAA5F0FF3}" type="pres">
      <dgm:prSet presAssocID="{FF35430E-E7DF-48ED-8129-6BFEDB76F5D9}" presName="root" presStyleCnt="0">
        <dgm:presLayoutVars>
          <dgm:dir/>
          <dgm:resizeHandles val="exact"/>
        </dgm:presLayoutVars>
      </dgm:prSet>
      <dgm:spPr/>
    </dgm:pt>
    <dgm:pt modelId="{4020CB3F-1C4B-4DB1-9678-4C061F6AC381}" type="pres">
      <dgm:prSet presAssocID="{6D147E8A-8397-4A7E-A508-D2CD296E3780}" presName="compNode" presStyleCnt="0"/>
      <dgm:spPr/>
    </dgm:pt>
    <dgm:pt modelId="{5A403C36-1AB0-4924-A857-D22C0B350EA5}" type="pres">
      <dgm:prSet presAssocID="{6D147E8A-8397-4A7E-A508-D2CD296E378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alintamerkki"/>
        </a:ext>
      </dgm:extLst>
    </dgm:pt>
    <dgm:pt modelId="{6D946B1A-679A-49D4-BC95-DBA82E1A95D5}" type="pres">
      <dgm:prSet presAssocID="{6D147E8A-8397-4A7E-A508-D2CD296E3780}" presName="iconSpace" presStyleCnt="0"/>
      <dgm:spPr/>
    </dgm:pt>
    <dgm:pt modelId="{5BF9DA19-2376-452F-9299-8F72EF46BA0D}" type="pres">
      <dgm:prSet presAssocID="{6D147E8A-8397-4A7E-A508-D2CD296E3780}" presName="parTx" presStyleLbl="revTx" presStyleIdx="0" presStyleCnt="8">
        <dgm:presLayoutVars>
          <dgm:chMax val="0"/>
          <dgm:chPref val="0"/>
        </dgm:presLayoutVars>
      </dgm:prSet>
      <dgm:spPr/>
    </dgm:pt>
    <dgm:pt modelId="{FD7C8E3F-D6BA-4DDE-A570-4F21C506B586}" type="pres">
      <dgm:prSet presAssocID="{6D147E8A-8397-4A7E-A508-D2CD296E3780}" presName="txSpace" presStyleCnt="0"/>
      <dgm:spPr/>
    </dgm:pt>
    <dgm:pt modelId="{1637E523-278A-4E18-A2E8-E6C9682B344F}" type="pres">
      <dgm:prSet presAssocID="{6D147E8A-8397-4A7E-A508-D2CD296E3780}" presName="desTx" presStyleLbl="revTx" presStyleIdx="1" presStyleCnt="8">
        <dgm:presLayoutVars/>
      </dgm:prSet>
      <dgm:spPr/>
    </dgm:pt>
    <dgm:pt modelId="{BA051378-A48F-4544-9668-B525688DA3BA}" type="pres">
      <dgm:prSet presAssocID="{07D70A24-CF47-49B5-8958-4B7ACCA42416}" presName="sibTrans" presStyleCnt="0"/>
      <dgm:spPr/>
    </dgm:pt>
    <dgm:pt modelId="{7CA178FA-9767-469E-AE21-DF4784513DD3}" type="pres">
      <dgm:prSet presAssocID="{CB3C4EE5-A26A-40CA-ABDC-0397EA3E972D}" presName="compNode" presStyleCnt="0"/>
      <dgm:spPr/>
    </dgm:pt>
    <dgm:pt modelId="{94B0E508-7C00-41EF-B4BB-A149E0ADB8A0}" type="pres">
      <dgm:prSet presAssocID="{CB3C4EE5-A26A-40CA-ABDC-0397EA3E972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skustelu"/>
        </a:ext>
      </dgm:extLst>
    </dgm:pt>
    <dgm:pt modelId="{14FAFAEB-1569-4AEB-AC12-35603700A1CA}" type="pres">
      <dgm:prSet presAssocID="{CB3C4EE5-A26A-40CA-ABDC-0397EA3E972D}" presName="iconSpace" presStyleCnt="0"/>
      <dgm:spPr/>
    </dgm:pt>
    <dgm:pt modelId="{26FBEE3A-4830-4764-97C9-3976136FA276}" type="pres">
      <dgm:prSet presAssocID="{CB3C4EE5-A26A-40CA-ABDC-0397EA3E972D}" presName="parTx" presStyleLbl="revTx" presStyleIdx="2" presStyleCnt="8">
        <dgm:presLayoutVars>
          <dgm:chMax val="0"/>
          <dgm:chPref val="0"/>
        </dgm:presLayoutVars>
      </dgm:prSet>
      <dgm:spPr/>
    </dgm:pt>
    <dgm:pt modelId="{3F1648D8-0330-4A09-8F79-1FDFC8E7E79A}" type="pres">
      <dgm:prSet presAssocID="{CB3C4EE5-A26A-40CA-ABDC-0397EA3E972D}" presName="txSpace" presStyleCnt="0"/>
      <dgm:spPr/>
    </dgm:pt>
    <dgm:pt modelId="{09DE0545-3633-4965-AF2F-8784C7B8FE1C}" type="pres">
      <dgm:prSet presAssocID="{CB3C4EE5-A26A-40CA-ABDC-0397EA3E972D}" presName="desTx" presStyleLbl="revTx" presStyleIdx="3" presStyleCnt="8">
        <dgm:presLayoutVars/>
      </dgm:prSet>
      <dgm:spPr/>
    </dgm:pt>
    <dgm:pt modelId="{95B0D204-223E-4B3D-9EA1-28C718389DC7}" type="pres">
      <dgm:prSet presAssocID="{F797A48D-313C-4C7F-9958-4DE76D7B7F97}" presName="sibTrans" presStyleCnt="0"/>
      <dgm:spPr/>
    </dgm:pt>
    <dgm:pt modelId="{7C2997D1-D0DA-4E77-A36A-A58D01D6D80A}" type="pres">
      <dgm:prSet presAssocID="{84EC5DC7-09AA-4EDF-8729-85617D5F0C12}" presName="compNode" presStyleCnt="0"/>
      <dgm:spPr/>
    </dgm:pt>
    <dgm:pt modelId="{A7898C25-C876-45F6-ADA8-CB50769857FB}" type="pres">
      <dgm:prSet presAssocID="{84EC5DC7-09AA-4EDF-8729-85617D5F0C1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7C4B78CF-A8DF-4AEF-AB9F-D7C3B89A75E8}" type="pres">
      <dgm:prSet presAssocID="{84EC5DC7-09AA-4EDF-8729-85617D5F0C12}" presName="iconSpace" presStyleCnt="0"/>
      <dgm:spPr/>
    </dgm:pt>
    <dgm:pt modelId="{B43C72F2-07AC-4F98-8527-454647F84B88}" type="pres">
      <dgm:prSet presAssocID="{84EC5DC7-09AA-4EDF-8729-85617D5F0C12}" presName="parTx" presStyleLbl="revTx" presStyleIdx="4" presStyleCnt="8">
        <dgm:presLayoutVars>
          <dgm:chMax val="0"/>
          <dgm:chPref val="0"/>
        </dgm:presLayoutVars>
      </dgm:prSet>
      <dgm:spPr/>
    </dgm:pt>
    <dgm:pt modelId="{0754DC12-9239-46AE-82D7-C61256A3F229}" type="pres">
      <dgm:prSet presAssocID="{84EC5DC7-09AA-4EDF-8729-85617D5F0C12}" presName="txSpace" presStyleCnt="0"/>
      <dgm:spPr/>
    </dgm:pt>
    <dgm:pt modelId="{68C99724-B3D6-4463-90AD-862FDAAE67F9}" type="pres">
      <dgm:prSet presAssocID="{84EC5DC7-09AA-4EDF-8729-85617D5F0C12}" presName="desTx" presStyleLbl="revTx" presStyleIdx="5" presStyleCnt="8">
        <dgm:presLayoutVars/>
      </dgm:prSet>
      <dgm:spPr/>
    </dgm:pt>
    <dgm:pt modelId="{04F22E93-D056-42B4-8A4B-8F827C3AAF21}" type="pres">
      <dgm:prSet presAssocID="{C82CEA6F-6E9C-44BD-B328-F67C2107CD55}" presName="sibTrans" presStyleCnt="0"/>
      <dgm:spPr/>
    </dgm:pt>
    <dgm:pt modelId="{149BBE1D-78B9-46FE-AE60-36EC3525E3E2}" type="pres">
      <dgm:prSet presAssocID="{C5EC340A-DDA7-4726-B820-B21DDC319C97}" presName="compNode" presStyleCnt="0"/>
      <dgm:spPr/>
    </dgm:pt>
    <dgm:pt modelId="{E8D582D0-0A69-42B1-9382-AC45EBEC7747}" type="pres">
      <dgm:prSet presAssocID="{C5EC340A-DDA7-4726-B820-B21DDC319C9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ättely"/>
        </a:ext>
      </dgm:extLst>
    </dgm:pt>
    <dgm:pt modelId="{213B1A07-A493-4B9F-8F8F-14AE74E31B92}" type="pres">
      <dgm:prSet presAssocID="{C5EC340A-DDA7-4726-B820-B21DDC319C97}" presName="iconSpace" presStyleCnt="0"/>
      <dgm:spPr/>
    </dgm:pt>
    <dgm:pt modelId="{8FF87192-4703-41C1-9AA0-DD21D5F7C444}" type="pres">
      <dgm:prSet presAssocID="{C5EC340A-DDA7-4726-B820-B21DDC319C97}" presName="parTx" presStyleLbl="revTx" presStyleIdx="6" presStyleCnt="8">
        <dgm:presLayoutVars>
          <dgm:chMax val="0"/>
          <dgm:chPref val="0"/>
        </dgm:presLayoutVars>
      </dgm:prSet>
      <dgm:spPr/>
    </dgm:pt>
    <dgm:pt modelId="{E0963F61-0991-4146-8CD3-B9C788D168B1}" type="pres">
      <dgm:prSet presAssocID="{C5EC340A-DDA7-4726-B820-B21DDC319C97}" presName="txSpace" presStyleCnt="0"/>
      <dgm:spPr/>
    </dgm:pt>
    <dgm:pt modelId="{33BDA528-EB81-49BD-BC45-AE868A13E34C}" type="pres">
      <dgm:prSet presAssocID="{C5EC340A-DDA7-4726-B820-B21DDC319C97}" presName="desTx" presStyleLbl="revTx" presStyleIdx="7" presStyleCnt="8">
        <dgm:presLayoutVars/>
      </dgm:prSet>
      <dgm:spPr/>
    </dgm:pt>
  </dgm:ptLst>
  <dgm:cxnLst>
    <dgm:cxn modelId="{4595DE06-A1A4-4E8A-9118-AC19073D23BF}" srcId="{FF35430E-E7DF-48ED-8129-6BFEDB76F5D9}" destId="{6D147E8A-8397-4A7E-A508-D2CD296E3780}" srcOrd="0" destOrd="0" parTransId="{0BBEFC22-4DA2-4360-AB76-D73BEE99AE20}" sibTransId="{07D70A24-CF47-49B5-8958-4B7ACCA42416}"/>
    <dgm:cxn modelId="{5873ED0A-6500-47DA-9793-B080D04618AB}" srcId="{C5EC340A-DDA7-4726-B820-B21DDC319C97}" destId="{28AC0464-5A57-4FAD-94E8-9BC4DC31071B}" srcOrd="0" destOrd="0" parTransId="{7E26CA0A-A767-40AF-A868-251DED66C580}" sibTransId="{C59A7DEC-4746-4A4B-AD41-7F880DA6F3E2}"/>
    <dgm:cxn modelId="{EED8010C-81B0-44B1-880F-9CF58D99C33C}" type="presOf" srcId="{FF35430E-E7DF-48ED-8129-6BFEDB76F5D9}" destId="{E1C8414B-6AC3-4FCB-911B-B13AAA5F0FF3}" srcOrd="0" destOrd="0" presId="urn:microsoft.com/office/officeart/2018/5/layout/CenteredIconLabelDescriptionList"/>
    <dgm:cxn modelId="{32D25226-45D6-4CB8-B422-D3B868174FC9}" srcId="{C5EC340A-DDA7-4726-B820-B21DDC319C97}" destId="{ABDECC9C-88BB-4068-8CEA-44888CB02FCD}" srcOrd="1" destOrd="0" parTransId="{C8D88412-35BF-43A5-9122-8CC83C97B98E}" sibTransId="{70FB1892-10A8-4DD3-AA3A-6A9ED8132E41}"/>
    <dgm:cxn modelId="{DFBCB560-5B4E-4F02-BAB7-415531A622A3}" type="presOf" srcId="{28AC0464-5A57-4FAD-94E8-9BC4DC31071B}" destId="{33BDA528-EB81-49BD-BC45-AE868A13E34C}" srcOrd="0" destOrd="0" presId="urn:microsoft.com/office/officeart/2018/5/layout/CenteredIconLabelDescriptionList"/>
    <dgm:cxn modelId="{64D06562-7E51-4CAB-9B48-4098C8ED4192}" srcId="{FF35430E-E7DF-48ED-8129-6BFEDB76F5D9}" destId="{C5EC340A-DDA7-4726-B820-B21DDC319C97}" srcOrd="3" destOrd="0" parTransId="{C27B4ED7-8028-4B17-82C9-57578D0554BB}" sibTransId="{1936B8D4-D1D5-46C8-998A-0AB0552FE7B4}"/>
    <dgm:cxn modelId="{13840564-F992-460C-9BBD-19F30F4DBD7A}" srcId="{FF35430E-E7DF-48ED-8129-6BFEDB76F5D9}" destId="{CB3C4EE5-A26A-40CA-ABDC-0397EA3E972D}" srcOrd="1" destOrd="0" parTransId="{EB99B7F6-4DAD-4D4B-871D-601036429830}" sibTransId="{F797A48D-313C-4C7F-9958-4DE76D7B7F97}"/>
    <dgm:cxn modelId="{0A923F4B-E923-4E70-928D-D19703BCD338}" srcId="{FF35430E-E7DF-48ED-8129-6BFEDB76F5D9}" destId="{84EC5DC7-09AA-4EDF-8729-85617D5F0C12}" srcOrd="2" destOrd="0" parTransId="{04A96B3D-FBD4-4A2E-841C-EC29CD1636BB}" sibTransId="{C82CEA6F-6E9C-44BD-B328-F67C2107CD55}"/>
    <dgm:cxn modelId="{1B2D2579-C214-4531-AC70-A794D2763F91}" type="presOf" srcId="{C5EC340A-DDA7-4726-B820-B21DDC319C97}" destId="{8FF87192-4703-41C1-9AA0-DD21D5F7C444}" srcOrd="0" destOrd="0" presId="urn:microsoft.com/office/officeart/2018/5/layout/CenteredIconLabelDescriptionList"/>
    <dgm:cxn modelId="{EB250A83-6932-491E-8B29-E00D95EE51C4}" type="presOf" srcId="{84EC5DC7-09AA-4EDF-8729-85617D5F0C12}" destId="{B43C72F2-07AC-4F98-8527-454647F84B88}" srcOrd="0" destOrd="0" presId="urn:microsoft.com/office/officeart/2018/5/layout/CenteredIconLabelDescriptionList"/>
    <dgm:cxn modelId="{270BB58E-5B44-47E6-B942-B222C1A3299D}" type="presOf" srcId="{CB3C4EE5-A26A-40CA-ABDC-0397EA3E972D}" destId="{26FBEE3A-4830-4764-97C9-3976136FA276}" srcOrd="0" destOrd="0" presId="urn:microsoft.com/office/officeart/2018/5/layout/CenteredIconLabelDescriptionList"/>
    <dgm:cxn modelId="{3C105A99-6494-4624-9417-7A55E29B6E4F}" type="presOf" srcId="{ABDECC9C-88BB-4068-8CEA-44888CB02FCD}" destId="{33BDA528-EB81-49BD-BC45-AE868A13E34C}" srcOrd="0" destOrd="1" presId="urn:microsoft.com/office/officeart/2018/5/layout/CenteredIconLabelDescriptionList"/>
    <dgm:cxn modelId="{D07D62F1-5335-479E-8B45-4DE05BF579C7}" type="presOf" srcId="{6D147E8A-8397-4A7E-A508-D2CD296E3780}" destId="{5BF9DA19-2376-452F-9299-8F72EF46BA0D}" srcOrd="0" destOrd="0" presId="urn:microsoft.com/office/officeart/2018/5/layout/CenteredIconLabelDescriptionList"/>
    <dgm:cxn modelId="{EA430EF7-6740-4E5D-9319-642E77A50789}" type="presParOf" srcId="{E1C8414B-6AC3-4FCB-911B-B13AAA5F0FF3}" destId="{4020CB3F-1C4B-4DB1-9678-4C061F6AC381}" srcOrd="0" destOrd="0" presId="urn:microsoft.com/office/officeart/2018/5/layout/CenteredIconLabelDescriptionList"/>
    <dgm:cxn modelId="{58D85760-2988-42E4-965C-96335955E755}" type="presParOf" srcId="{4020CB3F-1C4B-4DB1-9678-4C061F6AC381}" destId="{5A403C36-1AB0-4924-A857-D22C0B350EA5}" srcOrd="0" destOrd="0" presId="urn:microsoft.com/office/officeart/2018/5/layout/CenteredIconLabelDescriptionList"/>
    <dgm:cxn modelId="{4F60EA27-DD1D-440F-9F91-47AFC01AFB63}" type="presParOf" srcId="{4020CB3F-1C4B-4DB1-9678-4C061F6AC381}" destId="{6D946B1A-679A-49D4-BC95-DBA82E1A95D5}" srcOrd="1" destOrd="0" presId="urn:microsoft.com/office/officeart/2018/5/layout/CenteredIconLabelDescriptionList"/>
    <dgm:cxn modelId="{7C04F8B7-33E2-4469-B040-0697849CA5BD}" type="presParOf" srcId="{4020CB3F-1C4B-4DB1-9678-4C061F6AC381}" destId="{5BF9DA19-2376-452F-9299-8F72EF46BA0D}" srcOrd="2" destOrd="0" presId="urn:microsoft.com/office/officeart/2018/5/layout/CenteredIconLabelDescriptionList"/>
    <dgm:cxn modelId="{FF02D28C-631D-4314-B272-718C04DDC9F8}" type="presParOf" srcId="{4020CB3F-1C4B-4DB1-9678-4C061F6AC381}" destId="{FD7C8E3F-D6BA-4DDE-A570-4F21C506B586}" srcOrd="3" destOrd="0" presId="urn:microsoft.com/office/officeart/2018/5/layout/CenteredIconLabelDescriptionList"/>
    <dgm:cxn modelId="{B7A03118-7C2A-409E-84B1-89365B50FEE4}" type="presParOf" srcId="{4020CB3F-1C4B-4DB1-9678-4C061F6AC381}" destId="{1637E523-278A-4E18-A2E8-E6C9682B344F}" srcOrd="4" destOrd="0" presId="urn:microsoft.com/office/officeart/2018/5/layout/CenteredIconLabelDescriptionList"/>
    <dgm:cxn modelId="{911CCF90-FD35-449B-A1BC-9954E981A6CE}" type="presParOf" srcId="{E1C8414B-6AC3-4FCB-911B-B13AAA5F0FF3}" destId="{BA051378-A48F-4544-9668-B525688DA3BA}" srcOrd="1" destOrd="0" presId="urn:microsoft.com/office/officeart/2018/5/layout/CenteredIconLabelDescriptionList"/>
    <dgm:cxn modelId="{500C45CD-D319-4C00-BA72-8B3462998C27}" type="presParOf" srcId="{E1C8414B-6AC3-4FCB-911B-B13AAA5F0FF3}" destId="{7CA178FA-9767-469E-AE21-DF4784513DD3}" srcOrd="2" destOrd="0" presId="urn:microsoft.com/office/officeart/2018/5/layout/CenteredIconLabelDescriptionList"/>
    <dgm:cxn modelId="{5C72459C-9520-4F88-BC1C-A9E2CDF21229}" type="presParOf" srcId="{7CA178FA-9767-469E-AE21-DF4784513DD3}" destId="{94B0E508-7C00-41EF-B4BB-A149E0ADB8A0}" srcOrd="0" destOrd="0" presId="urn:microsoft.com/office/officeart/2018/5/layout/CenteredIconLabelDescriptionList"/>
    <dgm:cxn modelId="{8EBF2EF2-8B22-47FD-8A53-55F87E757F6D}" type="presParOf" srcId="{7CA178FA-9767-469E-AE21-DF4784513DD3}" destId="{14FAFAEB-1569-4AEB-AC12-35603700A1CA}" srcOrd="1" destOrd="0" presId="urn:microsoft.com/office/officeart/2018/5/layout/CenteredIconLabelDescriptionList"/>
    <dgm:cxn modelId="{5EB2C74D-1C8C-4052-97EE-63C15FC9F633}" type="presParOf" srcId="{7CA178FA-9767-469E-AE21-DF4784513DD3}" destId="{26FBEE3A-4830-4764-97C9-3976136FA276}" srcOrd="2" destOrd="0" presId="urn:microsoft.com/office/officeart/2018/5/layout/CenteredIconLabelDescriptionList"/>
    <dgm:cxn modelId="{9D857F31-7DB8-4360-8DC5-B5E507EBD60D}" type="presParOf" srcId="{7CA178FA-9767-469E-AE21-DF4784513DD3}" destId="{3F1648D8-0330-4A09-8F79-1FDFC8E7E79A}" srcOrd="3" destOrd="0" presId="urn:microsoft.com/office/officeart/2018/5/layout/CenteredIconLabelDescriptionList"/>
    <dgm:cxn modelId="{75D84493-36C8-4000-A01F-ED2D1B238E22}" type="presParOf" srcId="{7CA178FA-9767-469E-AE21-DF4784513DD3}" destId="{09DE0545-3633-4965-AF2F-8784C7B8FE1C}" srcOrd="4" destOrd="0" presId="urn:microsoft.com/office/officeart/2018/5/layout/CenteredIconLabelDescriptionList"/>
    <dgm:cxn modelId="{FF308D66-880D-471B-9D96-940E7AEB4C4F}" type="presParOf" srcId="{E1C8414B-6AC3-4FCB-911B-B13AAA5F0FF3}" destId="{95B0D204-223E-4B3D-9EA1-28C718389DC7}" srcOrd="3" destOrd="0" presId="urn:microsoft.com/office/officeart/2018/5/layout/CenteredIconLabelDescriptionList"/>
    <dgm:cxn modelId="{F61AD4BF-6E12-4D49-B5FD-9A7F125AACF8}" type="presParOf" srcId="{E1C8414B-6AC3-4FCB-911B-B13AAA5F0FF3}" destId="{7C2997D1-D0DA-4E77-A36A-A58D01D6D80A}" srcOrd="4" destOrd="0" presId="urn:microsoft.com/office/officeart/2018/5/layout/CenteredIconLabelDescriptionList"/>
    <dgm:cxn modelId="{9540BE8F-74C9-4BBC-B41F-3BB8A4CFBF92}" type="presParOf" srcId="{7C2997D1-D0DA-4E77-A36A-A58D01D6D80A}" destId="{A7898C25-C876-45F6-ADA8-CB50769857FB}" srcOrd="0" destOrd="0" presId="urn:microsoft.com/office/officeart/2018/5/layout/CenteredIconLabelDescriptionList"/>
    <dgm:cxn modelId="{544CCC5A-7883-4AB1-8958-BCF2F685E90C}" type="presParOf" srcId="{7C2997D1-D0DA-4E77-A36A-A58D01D6D80A}" destId="{7C4B78CF-A8DF-4AEF-AB9F-D7C3B89A75E8}" srcOrd="1" destOrd="0" presId="urn:microsoft.com/office/officeart/2018/5/layout/CenteredIconLabelDescriptionList"/>
    <dgm:cxn modelId="{446C0F0B-9582-4448-8F6D-91AF43EA50D2}" type="presParOf" srcId="{7C2997D1-D0DA-4E77-A36A-A58D01D6D80A}" destId="{B43C72F2-07AC-4F98-8527-454647F84B88}" srcOrd="2" destOrd="0" presId="urn:microsoft.com/office/officeart/2018/5/layout/CenteredIconLabelDescriptionList"/>
    <dgm:cxn modelId="{9B430FDD-A822-4CA6-9532-C8C8D40DE44F}" type="presParOf" srcId="{7C2997D1-D0DA-4E77-A36A-A58D01D6D80A}" destId="{0754DC12-9239-46AE-82D7-C61256A3F229}" srcOrd="3" destOrd="0" presId="urn:microsoft.com/office/officeart/2018/5/layout/CenteredIconLabelDescriptionList"/>
    <dgm:cxn modelId="{143E1FD0-6441-4647-8448-33191670D4BB}" type="presParOf" srcId="{7C2997D1-D0DA-4E77-A36A-A58D01D6D80A}" destId="{68C99724-B3D6-4463-90AD-862FDAAE67F9}" srcOrd="4" destOrd="0" presId="urn:microsoft.com/office/officeart/2018/5/layout/CenteredIconLabelDescriptionList"/>
    <dgm:cxn modelId="{78B329AC-2E62-439F-83AB-3EED5620566D}" type="presParOf" srcId="{E1C8414B-6AC3-4FCB-911B-B13AAA5F0FF3}" destId="{04F22E93-D056-42B4-8A4B-8F827C3AAF21}" srcOrd="5" destOrd="0" presId="urn:microsoft.com/office/officeart/2018/5/layout/CenteredIconLabelDescriptionList"/>
    <dgm:cxn modelId="{14B15F5B-284B-4B76-9898-4634E422BDF3}" type="presParOf" srcId="{E1C8414B-6AC3-4FCB-911B-B13AAA5F0FF3}" destId="{149BBE1D-78B9-46FE-AE60-36EC3525E3E2}" srcOrd="6" destOrd="0" presId="urn:microsoft.com/office/officeart/2018/5/layout/CenteredIconLabelDescriptionList"/>
    <dgm:cxn modelId="{972A192D-C647-4D47-AE24-5709E5661A6D}" type="presParOf" srcId="{149BBE1D-78B9-46FE-AE60-36EC3525E3E2}" destId="{E8D582D0-0A69-42B1-9382-AC45EBEC7747}" srcOrd="0" destOrd="0" presId="urn:microsoft.com/office/officeart/2018/5/layout/CenteredIconLabelDescriptionList"/>
    <dgm:cxn modelId="{C4D1F76A-292F-4EED-AA0B-A99395C016EE}" type="presParOf" srcId="{149BBE1D-78B9-46FE-AE60-36EC3525E3E2}" destId="{213B1A07-A493-4B9F-8F8F-14AE74E31B92}" srcOrd="1" destOrd="0" presId="urn:microsoft.com/office/officeart/2018/5/layout/CenteredIconLabelDescriptionList"/>
    <dgm:cxn modelId="{FC42C696-1C1E-4954-BE57-42B895A919F6}" type="presParOf" srcId="{149BBE1D-78B9-46FE-AE60-36EC3525E3E2}" destId="{8FF87192-4703-41C1-9AA0-DD21D5F7C444}" srcOrd="2" destOrd="0" presId="urn:microsoft.com/office/officeart/2018/5/layout/CenteredIconLabelDescriptionList"/>
    <dgm:cxn modelId="{4ED6FE7C-DABE-47BA-B1A1-500C6761624C}" type="presParOf" srcId="{149BBE1D-78B9-46FE-AE60-36EC3525E3E2}" destId="{E0963F61-0991-4146-8CD3-B9C788D168B1}" srcOrd="3" destOrd="0" presId="urn:microsoft.com/office/officeart/2018/5/layout/CenteredIconLabelDescriptionList"/>
    <dgm:cxn modelId="{11782713-D4BF-4A42-962C-BB69FDE0BAE6}" type="presParOf" srcId="{149BBE1D-78B9-46FE-AE60-36EC3525E3E2}" destId="{33BDA528-EB81-49BD-BC45-AE868A13E34C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03C36-1AB0-4924-A857-D22C0B350EA5}">
      <dsp:nvSpPr>
        <dsp:cNvPr id="0" name=""/>
        <dsp:cNvSpPr/>
      </dsp:nvSpPr>
      <dsp:spPr>
        <a:xfrm>
          <a:off x="788484" y="1020358"/>
          <a:ext cx="844593" cy="8445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F9DA19-2376-452F-9299-8F72EF46BA0D}">
      <dsp:nvSpPr>
        <dsp:cNvPr id="0" name=""/>
        <dsp:cNvSpPr/>
      </dsp:nvSpPr>
      <dsp:spPr>
        <a:xfrm>
          <a:off x="4219" y="1957491"/>
          <a:ext cx="2413125" cy="58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i-FI" sz="1400" kern="1200" dirty="0"/>
            <a:t>Ehdokashaku avoimiin työtehtäviin</a:t>
          </a:r>
          <a:endParaRPr lang="en-US" sz="1400" kern="1200" dirty="0"/>
        </a:p>
      </dsp:txBody>
      <dsp:txXfrm>
        <a:off x="4219" y="1957491"/>
        <a:ext cx="2413125" cy="587668"/>
      </dsp:txXfrm>
    </dsp:sp>
    <dsp:sp modelId="{1637E523-278A-4E18-A2E8-E6C9682B344F}">
      <dsp:nvSpPr>
        <dsp:cNvPr id="0" name=""/>
        <dsp:cNvSpPr/>
      </dsp:nvSpPr>
      <dsp:spPr>
        <a:xfrm>
          <a:off x="4219" y="2588202"/>
          <a:ext cx="2413125" cy="584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0E508-7C00-41EF-B4BB-A149E0ADB8A0}">
      <dsp:nvSpPr>
        <dsp:cNvPr id="0" name=""/>
        <dsp:cNvSpPr/>
      </dsp:nvSpPr>
      <dsp:spPr>
        <a:xfrm>
          <a:off x="3623906" y="1020358"/>
          <a:ext cx="844593" cy="8445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BEE3A-4830-4764-97C9-3976136FA276}">
      <dsp:nvSpPr>
        <dsp:cNvPr id="0" name=""/>
        <dsp:cNvSpPr/>
      </dsp:nvSpPr>
      <dsp:spPr>
        <a:xfrm>
          <a:off x="2839641" y="1957491"/>
          <a:ext cx="2413125" cy="58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i-FI" sz="1400" kern="1200"/>
            <a:t>Työpaikkailmoitusten tekeminen ja/tai neuvonta ilmoituksen tekemisessä</a:t>
          </a:r>
          <a:endParaRPr lang="en-US" sz="1400" kern="1200"/>
        </a:p>
      </dsp:txBody>
      <dsp:txXfrm>
        <a:off x="2839641" y="1957491"/>
        <a:ext cx="2413125" cy="587668"/>
      </dsp:txXfrm>
    </dsp:sp>
    <dsp:sp modelId="{09DE0545-3633-4965-AF2F-8784C7B8FE1C}">
      <dsp:nvSpPr>
        <dsp:cNvPr id="0" name=""/>
        <dsp:cNvSpPr/>
      </dsp:nvSpPr>
      <dsp:spPr>
        <a:xfrm>
          <a:off x="2839641" y="2588202"/>
          <a:ext cx="2413125" cy="584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898C25-C876-45F6-ADA8-CB50769857FB}">
      <dsp:nvSpPr>
        <dsp:cNvPr id="0" name=""/>
        <dsp:cNvSpPr/>
      </dsp:nvSpPr>
      <dsp:spPr>
        <a:xfrm>
          <a:off x="6459328" y="1020358"/>
          <a:ext cx="844593" cy="84459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3C72F2-07AC-4F98-8527-454647F84B88}">
      <dsp:nvSpPr>
        <dsp:cNvPr id="0" name=""/>
        <dsp:cNvSpPr/>
      </dsp:nvSpPr>
      <dsp:spPr>
        <a:xfrm>
          <a:off x="5675062" y="1957491"/>
          <a:ext cx="2413125" cy="58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i-FI" sz="1400" kern="1200"/>
            <a:t>Muutosturva-neuvonta, muutosturva-infot</a:t>
          </a:r>
          <a:endParaRPr lang="en-US" sz="1400" kern="1200"/>
        </a:p>
      </dsp:txBody>
      <dsp:txXfrm>
        <a:off x="5675062" y="1957491"/>
        <a:ext cx="2413125" cy="587668"/>
      </dsp:txXfrm>
    </dsp:sp>
    <dsp:sp modelId="{68C99724-B3D6-4463-90AD-862FDAAE67F9}">
      <dsp:nvSpPr>
        <dsp:cNvPr id="0" name=""/>
        <dsp:cNvSpPr/>
      </dsp:nvSpPr>
      <dsp:spPr>
        <a:xfrm>
          <a:off x="5675062" y="2588202"/>
          <a:ext cx="2413125" cy="584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582D0-0A69-42B1-9382-AC45EBEC7747}">
      <dsp:nvSpPr>
        <dsp:cNvPr id="0" name=""/>
        <dsp:cNvSpPr/>
      </dsp:nvSpPr>
      <dsp:spPr>
        <a:xfrm>
          <a:off x="9294750" y="1020358"/>
          <a:ext cx="844593" cy="84459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87192-4703-41C1-9AA0-DD21D5F7C444}">
      <dsp:nvSpPr>
        <dsp:cNvPr id="0" name=""/>
        <dsp:cNvSpPr/>
      </dsp:nvSpPr>
      <dsp:spPr>
        <a:xfrm>
          <a:off x="8510484" y="1957491"/>
          <a:ext cx="2413125" cy="58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i-FI" sz="1400" kern="1200"/>
            <a:t>Neuvonta työnantajien tuista</a:t>
          </a:r>
          <a:endParaRPr lang="en-US" sz="1400" kern="1200"/>
        </a:p>
      </dsp:txBody>
      <dsp:txXfrm>
        <a:off x="8510484" y="1957491"/>
        <a:ext cx="2413125" cy="587668"/>
      </dsp:txXfrm>
    </dsp:sp>
    <dsp:sp modelId="{33BDA528-EB81-49BD-BC45-AE868A13E34C}">
      <dsp:nvSpPr>
        <dsp:cNvPr id="0" name=""/>
        <dsp:cNvSpPr/>
      </dsp:nvSpPr>
      <dsp:spPr>
        <a:xfrm>
          <a:off x="8510484" y="2588202"/>
          <a:ext cx="2413125" cy="584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Palkkatuki</a:t>
          </a:r>
          <a:endParaRPr lang="en-US" sz="1100" kern="120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Työolosuhteiden järjestelytuki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Oppisopimus</a:t>
          </a:r>
          <a:endParaRPr lang="en-US" sz="1100" kern="1200" dirty="0"/>
        </a:p>
      </dsp:txBody>
      <dsp:txXfrm>
        <a:off x="8510484" y="2588202"/>
        <a:ext cx="2413125" cy="584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7A770-2D23-4A6A-B23C-6595AA43481D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F79CF-4289-41B5-8FAD-FF3A5E585E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4562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Ilmainen palvelu, ei maksa mitään kysyä meiltä olisiko hyviä tekijöitä</a:t>
            </a:r>
          </a:p>
          <a:p>
            <a:r>
              <a:rPr lang="fi-FI" dirty="0"/>
              <a:t>Voimme myös auttaa hakemustulvassa, valikoimme ehdokasasetteluun päteviä tekijöitä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F79CF-4289-41B5-8FAD-FF3A5E585E7A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248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Ilmainen palvelu, ei maksa mitään kysyä meiltä olisiko hyviä tekijöitä</a:t>
            </a:r>
          </a:p>
          <a:p>
            <a:r>
              <a:rPr lang="fi-FI" dirty="0"/>
              <a:t>Voimme myös auttaa hakemustulvassa, valikoimme ehdokasasetteluun päteviä tekijöitä ja ohjaamme heidät hakemaan työpaikkaanne/myös mahdollista lähettää </a:t>
            </a:r>
            <a:r>
              <a:rPr lang="fi-FI" dirty="0" err="1"/>
              <a:t>CV:t</a:t>
            </a:r>
            <a:r>
              <a:rPr lang="fi-FI" dirty="0"/>
              <a:t> meidän järjestelmästämme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F79CF-4289-41B5-8FAD-FF3A5E585E7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366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A6F40-EFA5-C8F4-B10A-557C2E892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212439-177F-34CD-FFF9-D7803B356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4AC34FB-B337-BFED-3578-B2CFDA955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6A3E-A5F8-4F4C-A68C-15DE3AD47AF8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9A8B47-F436-801A-33F4-FF4BFBC5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1959CF-2827-B927-CCAE-4293EF3E3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D0DB-279A-4EAD-BD4B-D4445A873C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489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72AA8C-C02E-1434-57D8-222087FCA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B613B3B-419A-36D7-FD92-779488BB4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6AFBC0-F9D6-BD34-A03D-FE39A0E54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6A3E-A5F8-4F4C-A68C-15DE3AD47AF8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180EABE-9832-DFB6-5C58-0F7A01B6C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9C8A09-8EE6-726B-B68F-59DEB5E4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D0DB-279A-4EAD-BD4B-D4445A873C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897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16E51E-7828-6522-8E99-EDFC7F8B2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F56384A-BB23-F42D-143E-068E81B16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A78DF4-48EE-3725-C7E7-3EE985A76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6A3E-A5F8-4F4C-A68C-15DE3AD47AF8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5BE18E-96B9-2747-AB5B-4CF769217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8B60B2-B52A-3DD8-278D-163D6957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D0DB-279A-4EAD-BD4B-D4445A873C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942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812156-A562-79EA-FED3-7425BA021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E98690-0167-D0C4-00E3-EB641A202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7F1F835-E715-C768-D3A0-BFE3BFF0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6A3E-A5F8-4F4C-A68C-15DE3AD47AF8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450D3B-1B86-FC12-8319-66C452B6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22D994D-8D71-A7BC-0778-367395BA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D0DB-279A-4EAD-BD4B-D4445A873C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193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0720C6-421B-7C5C-0241-1CBA10D70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E952C58-32C4-92A4-B793-A70FF3062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5C0C23-36E8-495A-D622-6578C176A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6A3E-A5F8-4F4C-A68C-15DE3AD47AF8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61A73E-E7C9-12A7-D506-455295E3C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8DAFD0-EA1F-D740-7784-F46EF6272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D0DB-279A-4EAD-BD4B-D4445A873C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557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1AA39B-7AF8-86A6-DE05-1AB351AAE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F427C3-197E-076C-D6DB-2456D7F57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E08B92E-A888-C1D8-70F2-9A5DA95A3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134BE8C-A4D8-4193-AD31-E801635E9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6A3E-A5F8-4F4C-A68C-15DE3AD47AF8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797577-B4DC-6247-E162-BC830F6EA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5293C5E-AEA7-3053-E9E9-4EB41AE97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D0DB-279A-4EAD-BD4B-D4445A873C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715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EA4877-0085-E089-8214-A25BFE6B5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D600C2-7B2A-2CFC-009F-57562E5E8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B5B4C83-EA32-9485-7FA9-BD51CF516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58BF0D4-A6CB-19FF-3CDE-F3DBEBFD3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4562EC6-6704-B4EC-C14C-DCE5E1350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AA417A8-F422-7CE0-1DF9-BCD62765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6A3E-A5F8-4F4C-A68C-15DE3AD47AF8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BF32A07-2AC8-F7DD-617A-D4CAAC9D0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EE6227D-A5BC-8F4C-1102-26E839D32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D0DB-279A-4EAD-BD4B-D4445A873C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98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AB84C7-4B36-5D30-870C-B4EB5D22F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CD51D61-D538-285B-C7F5-C5568455B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6A3E-A5F8-4F4C-A68C-15DE3AD47AF8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C50D99-BE16-30D6-9DC5-72E4EEDC8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523C807-0BF0-B2AC-4065-19229F930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D0DB-279A-4EAD-BD4B-D4445A873C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730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4DCE11E-476B-EF2C-B934-A3CAE0201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6A3E-A5F8-4F4C-A68C-15DE3AD47AF8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2568FCC-942D-AA82-932B-ED647F250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56B339C-79B4-DDD8-C1B1-EA873323F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D0DB-279A-4EAD-BD4B-D4445A873C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118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DE9B7D-9967-419B-DB25-95219554A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F67D40-DD79-BF11-D633-1751C9575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D327301-D5FE-DC18-2DA5-710501FE5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6DDCA63-B096-BBE1-64A3-6C4B8F68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6A3E-A5F8-4F4C-A68C-15DE3AD47AF8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B607DD-A10E-A51F-43F1-09B3C935B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F1E8E35-D4EC-B2C4-D1EB-FB2739C25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D0DB-279A-4EAD-BD4B-D4445A873C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458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DCA75E-DC27-8A79-4DDC-5D6E4426E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EE65E31-05AD-0661-FE28-8F7AB6C1D0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A9264BE-1C43-D546-C290-E1B20E6C2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561519C-B62D-C7FE-5098-EE7AF2705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6A3E-A5F8-4F4C-A68C-15DE3AD47AF8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9DC0280-256D-9ABF-9C99-4415561E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329E807-2E70-1DD4-FF47-EB51CFC76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D0DB-279A-4EAD-BD4B-D4445A873C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825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40FBB28-192E-1C39-0BF8-F55614896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4451A4C-0BB0-B562-32E8-CDD2C0A79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A0077E8-CC85-E4F5-3436-7BA92E17AC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1F6A3E-A5F8-4F4C-A68C-15DE3AD47AF8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157EF5-9FEA-E957-C5A2-76911A146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3D2E1DC-F8AE-9AFA-1E17-79C92F66F6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4AD0DB-279A-4EAD-BD4B-D4445A873C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335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3AA6AA-66D4-9B92-FAF0-C747943B5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623693"/>
            <a:ext cx="10354056" cy="1198499"/>
          </a:xfrm>
        </p:spPr>
        <p:txBody>
          <a:bodyPr>
            <a:normAutofit/>
          </a:bodyPr>
          <a:lstStyle/>
          <a:p>
            <a:r>
              <a:rPr lang="fi-FI" sz="3200" dirty="0"/>
              <a:t>Työnantajapalvelut Paimion työvoimapalveluissa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3FB5450E-E6D5-3869-DA05-0F414EBCF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86" y="258944"/>
            <a:ext cx="3925840" cy="1940314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0101CA0A-C63B-2A6B-8E45-481F6BFFD783}"/>
              </a:ext>
            </a:extLst>
          </p:cNvPr>
          <p:cNvSpPr txBox="1"/>
          <p:nvPr/>
        </p:nvSpPr>
        <p:spPr>
          <a:xfrm>
            <a:off x="7324725" y="5400675"/>
            <a:ext cx="3632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Ville Savolainen</a:t>
            </a:r>
          </a:p>
          <a:p>
            <a:r>
              <a:rPr lang="fi-FI" dirty="0"/>
              <a:t>Työvoimasuunnittelija</a:t>
            </a:r>
          </a:p>
          <a:p>
            <a:r>
              <a:rPr lang="fi-FI" dirty="0"/>
              <a:t>Työvoimapalvelut, Paimion kaupunki</a:t>
            </a:r>
          </a:p>
        </p:txBody>
      </p:sp>
    </p:spTree>
    <p:extLst>
      <p:ext uri="{BB962C8B-B14F-4D97-AF65-F5344CB8AC3E}">
        <p14:creationId xmlns:p14="http://schemas.microsoft.com/office/powerpoint/2010/main" val="261467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9C3E783-0F2A-9C4A-0DAC-73E1832A6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sz="2400">
                <a:solidFill>
                  <a:srgbClr val="FFFFFF"/>
                </a:solidFill>
              </a:rPr>
              <a:t>Työllisyyspalveluudistus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7F832B5E-BE81-4C6A-3505-007D37FC7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dirty="0">
                <a:latin typeface="Arial Nova Light" panose="020B0304020202020204" pitchFamily="34" charset="0"/>
              </a:rPr>
              <a:t>Vuoden 2025 alusta lähtien julkiset työllisyyspalvelut siirtyivät valtiolta kuntien ja kaupunkien hoidettavaksi</a:t>
            </a:r>
          </a:p>
          <a:p>
            <a:r>
              <a:rPr lang="fi-FI" dirty="0">
                <a:latin typeface="Arial Nova Light" panose="020B0304020202020204" pitchFamily="34" charset="0"/>
              </a:rPr>
              <a:t>Turun työllisyysalueeseen kuuluu 23 kuntaa</a:t>
            </a:r>
          </a:p>
          <a:p>
            <a:r>
              <a:rPr lang="fi-FI" dirty="0">
                <a:latin typeface="Arial Nova Light" panose="020B0304020202020204" pitchFamily="34" charset="0"/>
              </a:rPr>
              <a:t>Sauvon ja Paimion yritys- ja henkilöasiakkaiden lähipalvelua hoitaa Paimion kaupungin työvoimapalvelut</a:t>
            </a:r>
          </a:p>
          <a:p>
            <a:r>
              <a:rPr lang="fi-FI" dirty="0">
                <a:latin typeface="Arial Nova Light" panose="020B0304020202020204" pitchFamily="34" charset="0"/>
              </a:rPr>
              <a:t>Yritysasiakkaiden palvelussa kaksi virkailijaa</a:t>
            </a:r>
          </a:p>
        </p:txBody>
      </p:sp>
    </p:spTree>
    <p:extLst>
      <p:ext uri="{BB962C8B-B14F-4D97-AF65-F5344CB8AC3E}">
        <p14:creationId xmlns:p14="http://schemas.microsoft.com/office/powerpoint/2010/main" val="58895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621BD00-E185-AADB-2B09-FF787FA12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fi-FI" sz="2800">
                <a:solidFill>
                  <a:srgbClr val="FFFFFF"/>
                </a:solidFill>
              </a:rPr>
              <a:t>Työnjaosta työllisyysalueella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846697-F1BD-FB38-057B-534016BA1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1550" y="1412489"/>
            <a:ext cx="3343523" cy="4363844"/>
          </a:xfrm>
        </p:spPr>
        <p:txBody>
          <a:bodyPr>
            <a:normAutofit/>
          </a:bodyPr>
          <a:lstStyle/>
          <a:p>
            <a:r>
              <a:rPr lang="fi-FI" sz="2000" dirty="0">
                <a:latin typeface="Arial Nova Light" panose="020B0304020202020204" pitchFamily="34" charset="0"/>
              </a:rPr>
              <a:t>Lähipalvelut:</a:t>
            </a:r>
          </a:p>
          <a:p>
            <a:pPr lvl="1"/>
            <a:r>
              <a:rPr lang="fi-FI" sz="2000" dirty="0">
                <a:latin typeface="Arial Nova Light" panose="020B0304020202020204" pitchFamily="34" charset="0"/>
              </a:rPr>
              <a:t>Rekrytointiapu</a:t>
            </a:r>
          </a:p>
          <a:p>
            <a:pPr lvl="1"/>
            <a:r>
              <a:rPr lang="fi-FI" sz="2000" dirty="0">
                <a:latin typeface="Arial Nova Light" panose="020B0304020202020204" pitchFamily="34" charset="0"/>
              </a:rPr>
              <a:t>Työpaikkailmoitusten tekeminen/avustaminen</a:t>
            </a:r>
          </a:p>
          <a:p>
            <a:pPr lvl="1"/>
            <a:r>
              <a:rPr lang="fi-FI" sz="2000" dirty="0">
                <a:latin typeface="Arial Nova Light" panose="020B0304020202020204" pitchFamily="34" charset="0"/>
              </a:rPr>
              <a:t>Työnantajan tuet, neuvonta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A2EE3A-6DE8-709C-E072-A1CDFE3F7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3" y="1412489"/>
            <a:ext cx="3197471" cy="4363844"/>
          </a:xfrm>
        </p:spPr>
        <p:txBody>
          <a:bodyPr>
            <a:normAutofit/>
          </a:bodyPr>
          <a:lstStyle/>
          <a:p>
            <a:r>
              <a:rPr lang="fi-FI" sz="2000" dirty="0">
                <a:latin typeface="Arial Nova Light" panose="020B0304020202020204" pitchFamily="34" charset="0"/>
              </a:rPr>
              <a:t>Keskitetyt palvelut</a:t>
            </a:r>
          </a:p>
          <a:p>
            <a:pPr lvl="1"/>
            <a:r>
              <a:rPr lang="fi-FI" sz="2000" dirty="0">
                <a:latin typeface="Arial Nova Light" panose="020B0304020202020204" pitchFamily="34" charset="0"/>
              </a:rPr>
              <a:t>Palkkatukipäätökset</a:t>
            </a:r>
          </a:p>
          <a:p>
            <a:pPr lvl="1"/>
            <a:r>
              <a:rPr lang="fi-FI" sz="2000" dirty="0">
                <a:latin typeface="Arial Nova Light" panose="020B0304020202020204" pitchFamily="34" charset="0"/>
              </a:rPr>
              <a:t>Starttirahapäätökset</a:t>
            </a:r>
          </a:p>
          <a:p>
            <a:pPr lvl="1"/>
            <a:r>
              <a:rPr lang="fi-FI" sz="2000" dirty="0">
                <a:latin typeface="Arial Nova Light" panose="020B0304020202020204" pitchFamily="34" charset="0"/>
              </a:rPr>
              <a:t>Muutosturvan palvelut työnantajille</a:t>
            </a:r>
          </a:p>
          <a:p>
            <a:pPr lvl="1"/>
            <a:r>
              <a:rPr lang="fi-FI" sz="2000" dirty="0">
                <a:latin typeface="Arial Nova Light" panose="020B0304020202020204" pitchFamily="34" charset="0"/>
              </a:rPr>
              <a:t>KV-rekrytointi</a:t>
            </a:r>
          </a:p>
        </p:txBody>
      </p:sp>
    </p:spTree>
    <p:extLst>
      <p:ext uri="{BB962C8B-B14F-4D97-AF65-F5344CB8AC3E}">
        <p14:creationId xmlns:p14="http://schemas.microsoft.com/office/powerpoint/2010/main" val="3032191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CDA2BCF-F7CD-A47E-E555-2881F7FA8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fi-FI" sz="4000">
                <a:solidFill>
                  <a:srgbClr val="FFFFFF"/>
                </a:solidFill>
              </a:rPr>
              <a:t>Lähipalvelut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A65A1AC4-866A-FD13-A245-9CFB8E1FFC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128606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823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43E3F35B-DE18-104B-A99A-DD85CA4F32F2}"/>
              </a:ext>
            </a:extLst>
          </p:cNvPr>
          <p:cNvSpPr txBox="1"/>
          <p:nvPr/>
        </p:nvSpPr>
        <p:spPr>
          <a:xfrm>
            <a:off x="2519934" y="1322450"/>
            <a:ext cx="68008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Paimion työvoimapalveluiden yritysyhteistyötä tekevien yhteystiedot:</a:t>
            </a:r>
          </a:p>
          <a:p>
            <a:endParaRPr lang="fi-FI" dirty="0"/>
          </a:p>
          <a:p>
            <a:r>
              <a:rPr lang="fi-FI" dirty="0"/>
              <a:t>Minna Lipponen</a:t>
            </a:r>
          </a:p>
          <a:p>
            <a:r>
              <a:rPr lang="fi-FI" dirty="0"/>
              <a:t>Työvoimasuunnittelija</a:t>
            </a:r>
          </a:p>
          <a:p>
            <a:r>
              <a:rPr lang="fi-FI" dirty="0"/>
              <a:t>Puh. 040 481 4212</a:t>
            </a:r>
          </a:p>
          <a:p>
            <a:r>
              <a:rPr lang="fi-FI" dirty="0"/>
              <a:t>minna.lipponen@paimio.fi</a:t>
            </a:r>
          </a:p>
          <a:p>
            <a:endParaRPr lang="fi-FI" dirty="0"/>
          </a:p>
          <a:p>
            <a:r>
              <a:rPr lang="fi-FI" dirty="0"/>
              <a:t>Ville Savolainen</a:t>
            </a:r>
          </a:p>
          <a:p>
            <a:r>
              <a:rPr lang="fi-FI" dirty="0"/>
              <a:t>Työvoimasuunnittelija</a:t>
            </a:r>
          </a:p>
          <a:p>
            <a:r>
              <a:rPr lang="fi-FI" dirty="0"/>
              <a:t>Puh 040 040 480 3214</a:t>
            </a:r>
          </a:p>
          <a:p>
            <a:r>
              <a:rPr lang="fi-FI" dirty="0"/>
              <a:t>ville.savolainen@paimio.fi</a:t>
            </a:r>
          </a:p>
        </p:txBody>
      </p:sp>
    </p:spTree>
    <p:extLst>
      <p:ext uri="{BB962C8B-B14F-4D97-AF65-F5344CB8AC3E}">
        <p14:creationId xmlns:p14="http://schemas.microsoft.com/office/powerpoint/2010/main" val="3469285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178</Words>
  <Application>Microsoft Office PowerPoint</Application>
  <PresentationFormat>Laajakuva</PresentationFormat>
  <Paragraphs>44</Paragraphs>
  <Slides>5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Arial Nova Light</vt:lpstr>
      <vt:lpstr>Calibri</vt:lpstr>
      <vt:lpstr>Office-teema</vt:lpstr>
      <vt:lpstr>Työnantajapalvelut Paimion työvoimapalveluissa</vt:lpstr>
      <vt:lpstr>Työllisyyspalveluudistus</vt:lpstr>
      <vt:lpstr>Työnjaosta työllisyysalueella</vt:lpstr>
      <vt:lpstr>Lähipalvelut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Savolainen Ville</dc:creator>
  <cp:lastModifiedBy>Savolainen Ville</cp:lastModifiedBy>
  <cp:revision>2</cp:revision>
  <dcterms:created xsi:type="dcterms:W3CDTF">2025-04-09T06:48:00Z</dcterms:created>
  <dcterms:modified xsi:type="dcterms:W3CDTF">2025-04-14T12:43:05Z</dcterms:modified>
</cp:coreProperties>
</file>