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81" r:id="rId2"/>
    <p:sldMasterId id="2147483669" r:id="rId3"/>
  </p:sldMasterIdLst>
  <p:notesMasterIdLst>
    <p:notesMasterId r:id="rId12"/>
  </p:notesMasterIdLst>
  <p:sldIdLst>
    <p:sldId id="329" r:id="rId4"/>
    <p:sldId id="342" r:id="rId5"/>
    <p:sldId id="352" r:id="rId6"/>
    <p:sldId id="308" r:id="rId7"/>
    <p:sldId id="293" r:id="rId8"/>
    <p:sldId id="347" r:id="rId9"/>
    <p:sldId id="340" r:id="rId10"/>
    <p:sldId id="351" r:id="rId11"/>
  </p:sldIdLst>
  <p:sldSz cx="9144000" cy="5143500" type="screen16x9"/>
  <p:notesSz cx="6858000" cy="9144000"/>
  <p:embeddedFontLst>
    <p:embeddedFont>
      <p:font typeface="Cutive Mono" panose="020B0604020202020204" charset="0"/>
      <p:regular r:id="rId13"/>
    </p:embeddedFont>
    <p:embeddedFont>
      <p:font typeface="IBM Plex Mono" panose="020B0509050203000203" pitchFamily="49" charset="0"/>
      <p:regular r:id="rId14"/>
      <p:bold r:id="rId15"/>
      <p:italic r:id="rId16"/>
      <p:boldItalic r:id="rId17"/>
    </p:embeddedFont>
    <p:embeddedFont>
      <p:font typeface="IBM Plex Mono Medium" panose="020B0609050203000203" pitchFamily="49" charset="0"/>
      <p:regular r:id="rId18"/>
      <p:italic r:id="rId19"/>
    </p:embeddedFont>
    <p:embeddedFont>
      <p:font typeface="Khand Light" panose="020B0604020202020204" charset="0"/>
      <p:regular r:id="rId20"/>
      <p:bold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Medium" panose="00000600000000000000" pitchFamily="2" charset="0"/>
      <p:regular r:id="rId34"/>
      <p:italic r:id="rId35"/>
    </p:embeddedFont>
    <p:embeddedFont>
      <p:font typeface="Poppins SemiBold" panose="00000700000000000000" pitchFamily="2" charset="0"/>
      <p:bold r:id="rId36"/>
      <p:boldItalic r:id="rId37"/>
    </p:embeddedFont>
    <p:embeddedFont>
      <p:font typeface="Reem Kufi" pitchFamily="2"/>
      <p:regular r:id="rId38"/>
      <p:bold r:id="rId39"/>
    </p:embeddedFont>
    <p:embeddedFont>
      <p:font typeface="Titillium Web" panose="000005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0"/>
    <a:srgbClr val="002F49"/>
    <a:srgbClr val="FFD133"/>
    <a:srgbClr val="8AB1AF"/>
    <a:srgbClr val="FFFFFF"/>
    <a:srgbClr val="9E1B78"/>
    <a:srgbClr val="FFD244"/>
    <a:srgbClr val="EEEEEE"/>
    <a:srgbClr val="9E1B79"/>
    <a:srgbClr val="EE9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52137-DBD6-4016-AF76-D8A50E63D8AB}" v="22" dt="2025-04-13T13:44:43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452" autoAdjust="0"/>
  </p:normalViewPr>
  <p:slideViewPr>
    <p:cSldViewPr snapToGrid="0">
      <p:cViewPr varScale="1">
        <p:scale>
          <a:sx n="104" d="100"/>
          <a:sy n="104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48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theme" Target="theme/theme1.xml"/><Relationship Id="rId20" Type="http://schemas.openxmlformats.org/officeDocument/2006/relationships/font" Target="fonts/font8.fntdata"/><Relationship Id="rId41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mäläinen, Marja-Leena" userId="584eb511-1c6a-42c0-8be0-650f497dcf3d" providerId="ADAL" clId="{0BA52137-DBD6-4016-AF76-D8A50E63D8AB}"/>
    <pc:docChg chg="undo custSel addSld modSld">
      <pc:chgData name="Hämäläinen, Marja-Leena" userId="584eb511-1c6a-42c0-8be0-650f497dcf3d" providerId="ADAL" clId="{0BA52137-DBD6-4016-AF76-D8A50E63D8AB}" dt="2025-04-13T13:45:13.697" v="1543" actId="14100"/>
      <pc:docMkLst>
        <pc:docMk/>
      </pc:docMkLst>
      <pc:sldChg chg="modSp mod">
        <pc:chgData name="Hämäläinen, Marja-Leena" userId="584eb511-1c6a-42c0-8be0-650f497dcf3d" providerId="ADAL" clId="{0BA52137-DBD6-4016-AF76-D8A50E63D8AB}" dt="2025-04-13T13:34:21.031" v="1419" actId="6549"/>
        <pc:sldMkLst>
          <pc:docMk/>
          <pc:sldMk cId="2407933494" sldId="293"/>
        </pc:sldMkLst>
        <pc:spChg chg="mod">
          <ac:chgData name="Hämäläinen, Marja-Leena" userId="584eb511-1c6a-42c0-8be0-650f497dcf3d" providerId="ADAL" clId="{0BA52137-DBD6-4016-AF76-D8A50E63D8AB}" dt="2025-04-13T08:33:20.590" v="1102" actId="1076"/>
          <ac:spMkLst>
            <pc:docMk/>
            <pc:sldMk cId="2407933494" sldId="293"/>
            <ac:spMk id="8" creationId="{194015CF-69A2-99AB-57FE-A33A21308A19}"/>
          </ac:spMkLst>
        </pc:spChg>
        <pc:spChg chg="mod">
          <ac:chgData name="Hämäläinen, Marja-Leena" userId="584eb511-1c6a-42c0-8be0-650f497dcf3d" providerId="ADAL" clId="{0BA52137-DBD6-4016-AF76-D8A50E63D8AB}" dt="2025-04-13T08:33:09.485" v="1098" actId="1076"/>
          <ac:spMkLst>
            <pc:docMk/>
            <pc:sldMk cId="2407933494" sldId="293"/>
            <ac:spMk id="14" creationId="{B6AEED39-8BEE-433B-40CA-2453B6B0E56B}"/>
          </ac:spMkLst>
        </pc:spChg>
        <pc:spChg chg="mod">
          <ac:chgData name="Hämäläinen, Marja-Leena" userId="584eb511-1c6a-42c0-8be0-650f497dcf3d" providerId="ADAL" clId="{0BA52137-DBD6-4016-AF76-D8A50E63D8AB}" dt="2025-04-13T13:34:21.031" v="1419" actId="6549"/>
          <ac:spMkLst>
            <pc:docMk/>
            <pc:sldMk cId="2407933494" sldId="293"/>
            <ac:spMk id="15" creationId="{3CDFC178-11D8-42E4-C945-FF5A8E945727}"/>
          </ac:spMkLst>
        </pc:spChg>
        <pc:spChg chg="mod">
          <ac:chgData name="Hämäläinen, Marja-Leena" userId="584eb511-1c6a-42c0-8be0-650f497dcf3d" providerId="ADAL" clId="{0BA52137-DBD6-4016-AF76-D8A50E63D8AB}" dt="2025-04-13T08:33:39.791" v="1112" actId="20577"/>
          <ac:spMkLst>
            <pc:docMk/>
            <pc:sldMk cId="2407933494" sldId="293"/>
            <ac:spMk id="16" creationId="{D993957E-4B33-412D-6573-6556C7C48296}"/>
          </ac:spMkLst>
        </pc:spChg>
      </pc:sldChg>
      <pc:sldChg chg="delSp mod">
        <pc:chgData name="Hämäläinen, Marja-Leena" userId="584eb511-1c6a-42c0-8be0-650f497dcf3d" providerId="ADAL" clId="{0BA52137-DBD6-4016-AF76-D8A50E63D8AB}" dt="2025-04-13T13:29:26.186" v="1380" actId="478"/>
        <pc:sldMkLst>
          <pc:docMk/>
          <pc:sldMk cId="384135496" sldId="308"/>
        </pc:sldMkLst>
        <pc:picChg chg="del">
          <ac:chgData name="Hämäläinen, Marja-Leena" userId="584eb511-1c6a-42c0-8be0-650f497dcf3d" providerId="ADAL" clId="{0BA52137-DBD6-4016-AF76-D8A50E63D8AB}" dt="2025-04-13T13:29:26.186" v="1380" actId="478"/>
          <ac:picMkLst>
            <pc:docMk/>
            <pc:sldMk cId="384135496" sldId="308"/>
            <ac:picMk id="5" creationId="{882067C0-BB4F-7A6C-88FA-118973593FE2}"/>
          </ac:picMkLst>
        </pc:picChg>
      </pc:sldChg>
      <pc:sldChg chg="delSp modSp mod">
        <pc:chgData name="Hämäläinen, Marja-Leena" userId="584eb511-1c6a-42c0-8be0-650f497dcf3d" providerId="ADAL" clId="{0BA52137-DBD6-4016-AF76-D8A50E63D8AB}" dt="2025-04-13T07:33:24.929" v="46" actId="1076"/>
        <pc:sldMkLst>
          <pc:docMk/>
          <pc:sldMk cId="1029091312" sldId="329"/>
        </pc:sldMkLst>
        <pc:spChg chg="mod">
          <ac:chgData name="Hämäläinen, Marja-Leena" userId="584eb511-1c6a-42c0-8be0-650f497dcf3d" providerId="ADAL" clId="{0BA52137-DBD6-4016-AF76-D8A50E63D8AB}" dt="2025-04-13T07:33:17.210" v="45" actId="1076"/>
          <ac:spMkLst>
            <pc:docMk/>
            <pc:sldMk cId="1029091312" sldId="329"/>
            <ac:spMk id="2" creationId="{B7E8D090-8F2D-6E86-9D0A-A5C35C290640}"/>
          </ac:spMkLst>
        </pc:spChg>
        <pc:spChg chg="mod">
          <ac:chgData name="Hämäläinen, Marja-Leena" userId="584eb511-1c6a-42c0-8be0-650f497dcf3d" providerId="ADAL" clId="{0BA52137-DBD6-4016-AF76-D8A50E63D8AB}" dt="2025-04-13T07:32:31.665" v="34" actId="1076"/>
          <ac:spMkLst>
            <pc:docMk/>
            <pc:sldMk cId="1029091312" sldId="329"/>
            <ac:spMk id="8" creationId="{FC296FFF-84E6-AC21-1585-630C2BCCACE0}"/>
          </ac:spMkLst>
        </pc:spChg>
        <pc:spChg chg="mod">
          <ac:chgData name="Hämäläinen, Marja-Leena" userId="584eb511-1c6a-42c0-8be0-650f497dcf3d" providerId="ADAL" clId="{0BA52137-DBD6-4016-AF76-D8A50E63D8AB}" dt="2025-04-13T07:33:24.929" v="46" actId="1076"/>
          <ac:spMkLst>
            <pc:docMk/>
            <pc:sldMk cId="1029091312" sldId="329"/>
            <ac:spMk id="44" creationId="{67A277E1-E09A-6458-65FD-5DDA85B7DD3A}"/>
          </ac:spMkLst>
        </pc:spChg>
        <pc:picChg chg="mod">
          <ac:chgData name="Hämäläinen, Marja-Leena" userId="584eb511-1c6a-42c0-8be0-650f497dcf3d" providerId="ADAL" clId="{0BA52137-DBD6-4016-AF76-D8A50E63D8AB}" dt="2025-04-13T07:32:38.586" v="35" actId="1076"/>
          <ac:picMkLst>
            <pc:docMk/>
            <pc:sldMk cId="1029091312" sldId="329"/>
            <ac:picMk id="3" creationId="{328637A8-4C37-19C0-6721-3AB2903C4FDC}"/>
          </ac:picMkLst>
        </pc:picChg>
        <pc:picChg chg="del">
          <ac:chgData name="Hämäläinen, Marja-Leena" userId="584eb511-1c6a-42c0-8be0-650f497dcf3d" providerId="ADAL" clId="{0BA52137-DBD6-4016-AF76-D8A50E63D8AB}" dt="2025-04-13T07:32:10.205" v="0" actId="478"/>
          <ac:picMkLst>
            <pc:docMk/>
            <pc:sldMk cId="1029091312" sldId="329"/>
            <ac:picMk id="9" creationId="{15D0FA27-3E3C-2E9D-82F0-C31311D1581B}"/>
          </ac:picMkLst>
        </pc:picChg>
      </pc:sldChg>
      <pc:sldChg chg="modSp mod">
        <pc:chgData name="Hämäläinen, Marja-Leena" userId="584eb511-1c6a-42c0-8be0-650f497dcf3d" providerId="ADAL" clId="{0BA52137-DBD6-4016-AF76-D8A50E63D8AB}" dt="2025-04-13T13:39:34.065" v="1498" actId="1076"/>
        <pc:sldMkLst>
          <pc:docMk/>
          <pc:sldMk cId="495109406" sldId="340"/>
        </pc:sldMkLst>
        <pc:spChg chg="mod">
          <ac:chgData name="Hämäläinen, Marja-Leena" userId="584eb511-1c6a-42c0-8be0-650f497dcf3d" providerId="ADAL" clId="{0BA52137-DBD6-4016-AF76-D8A50E63D8AB}" dt="2025-04-13T13:39:34.065" v="1498" actId="1076"/>
          <ac:spMkLst>
            <pc:docMk/>
            <pc:sldMk cId="495109406" sldId="340"/>
            <ac:spMk id="2" creationId="{52F80BB0-122D-1FC4-5A3B-72918CFDA0A2}"/>
          </ac:spMkLst>
        </pc:spChg>
        <pc:spChg chg="mod">
          <ac:chgData name="Hämäläinen, Marja-Leena" userId="584eb511-1c6a-42c0-8be0-650f497dcf3d" providerId="ADAL" clId="{0BA52137-DBD6-4016-AF76-D8A50E63D8AB}" dt="2025-04-13T13:39:27.225" v="1497" actId="1076"/>
          <ac:spMkLst>
            <pc:docMk/>
            <pc:sldMk cId="495109406" sldId="340"/>
            <ac:spMk id="20" creationId="{C94A3E52-287E-8D4B-FB74-8EF6D244EDD8}"/>
          </ac:spMkLst>
        </pc:spChg>
        <pc:spChg chg="mod">
          <ac:chgData name="Hämäläinen, Marja-Leena" userId="584eb511-1c6a-42c0-8be0-650f497dcf3d" providerId="ADAL" clId="{0BA52137-DBD6-4016-AF76-D8A50E63D8AB}" dt="2025-04-13T13:37:53.803" v="1495" actId="20577"/>
          <ac:spMkLst>
            <pc:docMk/>
            <pc:sldMk cId="495109406" sldId="340"/>
            <ac:spMk id="23" creationId="{297593C8-35A8-C031-2D3E-9073580249FB}"/>
          </ac:spMkLst>
        </pc:spChg>
        <pc:grpChg chg="mod">
          <ac:chgData name="Hämäläinen, Marja-Leena" userId="584eb511-1c6a-42c0-8be0-650f497dcf3d" providerId="ADAL" clId="{0BA52137-DBD6-4016-AF76-D8A50E63D8AB}" dt="2025-04-13T08:38:57.189" v="1350" actId="1076"/>
          <ac:grpSpMkLst>
            <pc:docMk/>
            <pc:sldMk cId="495109406" sldId="340"/>
            <ac:grpSpMk id="5" creationId="{4649C8E2-1842-9E90-B922-9DA5D4ED8B74}"/>
          </ac:grpSpMkLst>
        </pc:grpChg>
      </pc:sldChg>
      <pc:sldChg chg="addSp delSp modSp mod">
        <pc:chgData name="Hämäläinen, Marja-Leena" userId="584eb511-1c6a-42c0-8be0-650f497dcf3d" providerId="ADAL" clId="{0BA52137-DBD6-4016-AF76-D8A50E63D8AB}" dt="2025-04-13T13:32:18.249" v="1404" actId="1076"/>
        <pc:sldMkLst>
          <pc:docMk/>
          <pc:sldMk cId="3844965376" sldId="342"/>
        </pc:sldMkLst>
        <pc:spChg chg="mod topLvl">
          <ac:chgData name="Hämäläinen, Marja-Leena" userId="584eb511-1c6a-42c0-8be0-650f497dcf3d" providerId="ADAL" clId="{0BA52137-DBD6-4016-AF76-D8A50E63D8AB}" dt="2025-04-13T08:30:59.029" v="1077" actId="14100"/>
          <ac:spMkLst>
            <pc:docMk/>
            <pc:sldMk cId="3844965376" sldId="342"/>
            <ac:spMk id="2" creationId="{83CD7E3F-4C52-FB50-C7B9-EBA5E0F19F67}"/>
          </ac:spMkLst>
        </pc:spChg>
        <pc:spChg chg="del mod topLvl">
          <ac:chgData name="Hämäläinen, Marja-Leena" userId="584eb511-1c6a-42c0-8be0-650f497dcf3d" providerId="ADAL" clId="{0BA52137-DBD6-4016-AF76-D8A50E63D8AB}" dt="2025-04-13T07:55:29.633" v="467" actId="478"/>
          <ac:spMkLst>
            <pc:docMk/>
            <pc:sldMk cId="3844965376" sldId="342"/>
            <ac:spMk id="3" creationId="{CB36699F-DBD5-AEC6-D147-482BA80524CA}"/>
          </ac:spMkLst>
        </pc:spChg>
        <pc:spChg chg="mod">
          <ac:chgData name="Hämäläinen, Marja-Leena" userId="584eb511-1c6a-42c0-8be0-650f497dcf3d" providerId="ADAL" clId="{0BA52137-DBD6-4016-AF76-D8A50E63D8AB}" dt="2025-04-13T13:31:41.466" v="1398" actId="14100"/>
          <ac:spMkLst>
            <pc:docMk/>
            <pc:sldMk cId="3844965376" sldId="342"/>
            <ac:spMk id="4" creationId="{BA04ED2F-0325-92CB-C9A7-2A6968CBBE3F}"/>
          </ac:spMkLst>
        </pc:spChg>
        <pc:spChg chg="del mod topLvl">
          <ac:chgData name="Hämäläinen, Marja-Leena" userId="584eb511-1c6a-42c0-8be0-650f497dcf3d" providerId="ADAL" clId="{0BA52137-DBD6-4016-AF76-D8A50E63D8AB}" dt="2025-04-13T07:57:27.173" v="532" actId="478"/>
          <ac:spMkLst>
            <pc:docMk/>
            <pc:sldMk cId="3844965376" sldId="342"/>
            <ac:spMk id="5" creationId="{28E9D374-58D7-9EFA-5D9E-920AAB5CD783}"/>
          </ac:spMkLst>
        </pc:spChg>
        <pc:spChg chg="mod">
          <ac:chgData name="Hämäläinen, Marja-Leena" userId="584eb511-1c6a-42c0-8be0-650f497dcf3d" providerId="ADAL" clId="{0BA52137-DBD6-4016-AF76-D8A50E63D8AB}" dt="2025-04-13T08:30:30.398" v="1073" actId="1076"/>
          <ac:spMkLst>
            <pc:docMk/>
            <pc:sldMk cId="3844965376" sldId="342"/>
            <ac:spMk id="7" creationId="{421138A1-EF7F-4DB2-4BCC-ABB72A707F29}"/>
          </ac:spMkLst>
        </pc:spChg>
        <pc:spChg chg="add del mod ord">
          <ac:chgData name="Hämäläinen, Marja-Leena" userId="584eb511-1c6a-42c0-8be0-650f497dcf3d" providerId="ADAL" clId="{0BA52137-DBD6-4016-AF76-D8A50E63D8AB}" dt="2025-04-13T07:57:28.781" v="533" actId="478"/>
          <ac:spMkLst>
            <pc:docMk/>
            <pc:sldMk cId="3844965376" sldId="342"/>
            <ac:spMk id="11" creationId="{2C5981B2-E96E-1F0A-BFF3-D3117EEE3839}"/>
          </ac:spMkLst>
        </pc:spChg>
        <pc:spChg chg="del mod ord topLvl">
          <ac:chgData name="Hämäläinen, Marja-Leena" userId="584eb511-1c6a-42c0-8be0-650f497dcf3d" providerId="ADAL" clId="{0BA52137-DBD6-4016-AF76-D8A50E63D8AB}" dt="2025-04-13T07:55:46.414" v="473" actId="478"/>
          <ac:spMkLst>
            <pc:docMk/>
            <pc:sldMk cId="3844965376" sldId="342"/>
            <ac:spMk id="12" creationId="{962FA848-D728-AD78-D978-2565B66DF0CA}"/>
          </ac:spMkLst>
        </pc:spChg>
        <pc:spChg chg="del mod ord topLvl">
          <ac:chgData name="Hämäläinen, Marja-Leena" userId="584eb511-1c6a-42c0-8be0-650f497dcf3d" providerId="ADAL" clId="{0BA52137-DBD6-4016-AF76-D8A50E63D8AB}" dt="2025-04-13T07:55:37.014" v="469" actId="478"/>
          <ac:spMkLst>
            <pc:docMk/>
            <pc:sldMk cId="3844965376" sldId="342"/>
            <ac:spMk id="13" creationId="{C970CB9B-3237-38E7-96A2-7D2945B85635}"/>
          </ac:spMkLst>
        </pc:spChg>
        <pc:spChg chg="del mod">
          <ac:chgData name="Hämäläinen, Marja-Leena" userId="584eb511-1c6a-42c0-8be0-650f497dcf3d" providerId="ADAL" clId="{0BA52137-DBD6-4016-AF76-D8A50E63D8AB}" dt="2025-04-13T07:55:31.837" v="468" actId="478"/>
          <ac:spMkLst>
            <pc:docMk/>
            <pc:sldMk cId="3844965376" sldId="342"/>
            <ac:spMk id="14" creationId="{AFC61304-BE57-EAA0-745D-B6D505471514}"/>
          </ac:spMkLst>
        </pc:spChg>
        <pc:spChg chg="add del mod">
          <ac:chgData name="Hämäläinen, Marja-Leena" userId="584eb511-1c6a-42c0-8be0-650f497dcf3d" providerId="ADAL" clId="{0BA52137-DBD6-4016-AF76-D8A50E63D8AB}" dt="2025-04-13T07:46:41.274" v="430" actId="478"/>
          <ac:spMkLst>
            <pc:docMk/>
            <pc:sldMk cId="3844965376" sldId="342"/>
            <ac:spMk id="17" creationId="{C7D1773E-99DC-85A4-DF83-851D44628DE4}"/>
          </ac:spMkLst>
        </pc:spChg>
        <pc:spChg chg="add del mod">
          <ac:chgData name="Hämäläinen, Marja-Leena" userId="584eb511-1c6a-42c0-8be0-650f497dcf3d" providerId="ADAL" clId="{0BA52137-DBD6-4016-AF76-D8A50E63D8AB}" dt="2025-04-13T07:55:39.230" v="470" actId="478"/>
          <ac:spMkLst>
            <pc:docMk/>
            <pc:sldMk cId="3844965376" sldId="342"/>
            <ac:spMk id="21" creationId="{336AABF4-B360-1835-7B5A-28900B16C4D9}"/>
          </ac:spMkLst>
        </pc:spChg>
        <pc:spChg chg="add mod">
          <ac:chgData name="Hämäläinen, Marja-Leena" userId="584eb511-1c6a-42c0-8be0-650f497dcf3d" providerId="ADAL" clId="{0BA52137-DBD6-4016-AF76-D8A50E63D8AB}" dt="2025-04-13T13:32:03.266" v="1402" actId="1076"/>
          <ac:spMkLst>
            <pc:docMk/>
            <pc:sldMk cId="3844965376" sldId="342"/>
            <ac:spMk id="22" creationId="{C4CB3E73-E276-C334-6D19-BD5246DD3BEE}"/>
          </ac:spMkLst>
        </pc:spChg>
        <pc:spChg chg="add mod">
          <ac:chgData name="Hämäläinen, Marja-Leena" userId="584eb511-1c6a-42c0-8be0-650f497dcf3d" providerId="ADAL" clId="{0BA52137-DBD6-4016-AF76-D8A50E63D8AB}" dt="2025-04-13T08:31:42.663" v="1091" actId="20577"/>
          <ac:spMkLst>
            <pc:docMk/>
            <pc:sldMk cId="3844965376" sldId="342"/>
            <ac:spMk id="23" creationId="{79E10558-3E9E-AB00-3C78-B11ED9B34655}"/>
          </ac:spMkLst>
        </pc:spChg>
        <pc:spChg chg="add mod">
          <ac:chgData name="Hämäläinen, Marja-Leena" userId="584eb511-1c6a-42c0-8be0-650f497dcf3d" providerId="ADAL" clId="{0BA52137-DBD6-4016-AF76-D8A50E63D8AB}" dt="2025-04-13T13:27:00.867" v="1366" actId="1076"/>
          <ac:spMkLst>
            <pc:docMk/>
            <pc:sldMk cId="3844965376" sldId="342"/>
            <ac:spMk id="24" creationId="{83867546-4FF3-3982-11A2-63BB8033F3AC}"/>
          </ac:spMkLst>
        </pc:spChg>
        <pc:spChg chg="add mod">
          <ac:chgData name="Hämäläinen, Marja-Leena" userId="584eb511-1c6a-42c0-8be0-650f497dcf3d" providerId="ADAL" clId="{0BA52137-DBD6-4016-AF76-D8A50E63D8AB}" dt="2025-04-13T13:27:11.706" v="1368" actId="1076"/>
          <ac:spMkLst>
            <pc:docMk/>
            <pc:sldMk cId="3844965376" sldId="342"/>
            <ac:spMk id="25" creationId="{3FD8A543-2F57-E7C1-8E79-D5D4F4376E86}"/>
          </ac:spMkLst>
        </pc:spChg>
        <pc:spChg chg="add mod">
          <ac:chgData name="Hämäläinen, Marja-Leena" userId="584eb511-1c6a-42c0-8be0-650f497dcf3d" providerId="ADAL" clId="{0BA52137-DBD6-4016-AF76-D8A50E63D8AB}" dt="2025-04-13T13:31:54.026" v="1401" actId="14100"/>
          <ac:spMkLst>
            <pc:docMk/>
            <pc:sldMk cId="3844965376" sldId="342"/>
            <ac:spMk id="26" creationId="{A9104897-69DE-2EA5-4E89-A48C5152EE6A}"/>
          </ac:spMkLst>
        </pc:spChg>
        <pc:spChg chg="add del mod">
          <ac:chgData name="Hämäläinen, Marja-Leena" userId="584eb511-1c6a-42c0-8be0-650f497dcf3d" providerId="ADAL" clId="{0BA52137-DBD6-4016-AF76-D8A50E63D8AB}" dt="2025-04-13T08:02:38.886" v="773" actId="478"/>
          <ac:spMkLst>
            <pc:docMk/>
            <pc:sldMk cId="3844965376" sldId="342"/>
            <ac:spMk id="27" creationId="{3C3D9E89-CA85-959D-8912-6C3F84BC5EA0}"/>
          </ac:spMkLst>
        </pc:spChg>
        <pc:spChg chg="add mod">
          <ac:chgData name="Hämäläinen, Marja-Leena" userId="584eb511-1c6a-42c0-8be0-650f497dcf3d" providerId="ADAL" clId="{0BA52137-DBD6-4016-AF76-D8A50E63D8AB}" dt="2025-04-13T13:32:10.073" v="1403" actId="1076"/>
          <ac:spMkLst>
            <pc:docMk/>
            <pc:sldMk cId="3844965376" sldId="342"/>
            <ac:spMk id="28" creationId="{8990A923-9197-BE10-A19E-60FD26F004F4}"/>
          </ac:spMkLst>
        </pc:spChg>
        <pc:spChg chg="add mod">
          <ac:chgData name="Hämäläinen, Marja-Leena" userId="584eb511-1c6a-42c0-8be0-650f497dcf3d" providerId="ADAL" clId="{0BA52137-DBD6-4016-AF76-D8A50E63D8AB}" dt="2025-04-13T13:32:18.249" v="1404" actId="1076"/>
          <ac:spMkLst>
            <pc:docMk/>
            <pc:sldMk cId="3844965376" sldId="342"/>
            <ac:spMk id="29" creationId="{BD5984C3-6420-D943-C458-58E970E18634}"/>
          </ac:spMkLst>
        </pc:spChg>
        <pc:grpChg chg="add del mod">
          <ac:chgData name="Hämäläinen, Marja-Leena" userId="584eb511-1c6a-42c0-8be0-650f497dcf3d" providerId="ADAL" clId="{0BA52137-DBD6-4016-AF76-D8A50E63D8AB}" dt="2025-04-13T07:38:35.582" v="181" actId="165"/>
          <ac:grpSpMkLst>
            <pc:docMk/>
            <pc:sldMk cId="3844965376" sldId="342"/>
            <ac:grpSpMk id="8" creationId="{81DB3763-ADAA-EA11-EA5D-B9B72B521D26}"/>
          </ac:grpSpMkLst>
        </pc:grpChg>
        <pc:grpChg chg="add del mod">
          <ac:chgData name="Hämäläinen, Marja-Leena" userId="584eb511-1c6a-42c0-8be0-650f497dcf3d" providerId="ADAL" clId="{0BA52137-DBD6-4016-AF76-D8A50E63D8AB}" dt="2025-04-13T07:39:54.057" v="201" actId="165"/>
          <ac:grpSpMkLst>
            <pc:docMk/>
            <pc:sldMk cId="3844965376" sldId="342"/>
            <ac:grpSpMk id="10" creationId="{35D8DFBA-9A42-E71B-2B09-277C82B0B3E4}"/>
          </ac:grpSpMkLst>
        </pc:grpChg>
        <pc:grpChg chg="add del mod">
          <ac:chgData name="Hämäläinen, Marja-Leena" userId="584eb511-1c6a-42c0-8be0-650f497dcf3d" providerId="ADAL" clId="{0BA52137-DBD6-4016-AF76-D8A50E63D8AB}" dt="2025-04-13T07:45:57.953" v="382" actId="165"/>
          <ac:grpSpMkLst>
            <pc:docMk/>
            <pc:sldMk cId="3844965376" sldId="342"/>
            <ac:grpSpMk id="15" creationId="{299430F6-394A-E790-4011-75704AD92869}"/>
          </ac:grpSpMkLst>
        </pc:grpChg>
        <pc:picChg chg="add mod">
          <ac:chgData name="Hämäläinen, Marja-Leena" userId="584eb511-1c6a-42c0-8be0-650f497dcf3d" providerId="ADAL" clId="{0BA52137-DBD6-4016-AF76-D8A50E63D8AB}" dt="2025-04-13T08:31:59.149" v="1095" actId="1076"/>
          <ac:picMkLst>
            <pc:docMk/>
            <pc:sldMk cId="3844965376" sldId="342"/>
            <ac:picMk id="19" creationId="{5E34BF5C-AD59-C0A6-028A-2CAFE1CC456A}"/>
          </ac:picMkLst>
        </pc:picChg>
        <pc:cxnChg chg="del mod">
          <ac:chgData name="Hämäläinen, Marja-Leena" userId="584eb511-1c6a-42c0-8be0-650f497dcf3d" providerId="ADAL" clId="{0BA52137-DBD6-4016-AF76-D8A50E63D8AB}" dt="2025-04-13T13:27:25.403" v="1369" actId="478"/>
          <ac:cxnSpMkLst>
            <pc:docMk/>
            <pc:sldMk cId="3844965376" sldId="342"/>
            <ac:cxnSpMk id="6" creationId="{6AFD6D6F-F868-3F24-0AFB-8D3B68E7D73B}"/>
          </ac:cxnSpMkLst>
        </pc:cxnChg>
      </pc:sldChg>
      <pc:sldChg chg="addSp delSp modSp mod">
        <pc:chgData name="Hämäläinen, Marja-Leena" userId="584eb511-1c6a-42c0-8be0-650f497dcf3d" providerId="ADAL" clId="{0BA52137-DBD6-4016-AF76-D8A50E63D8AB}" dt="2025-04-13T13:45:13.697" v="1543" actId="14100"/>
        <pc:sldMkLst>
          <pc:docMk/>
          <pc:sldMk cId="880921392" sldId="347"/>
        </pc:sldMkLst>
        <pc:spChg chg="mod">
          <ac:chgData name="Hämäläinen, Marja-Leena" userId="584eb511-1c6a-42c0-8be0-650f497dcf3d" providerId="ADAL" clId="{0BA52137-DBD6-4016-AF76-D8A50E63D8AB}" dt="2025-04-13T13:35:00.201" v="1421" actId="1076"/>
          <ac:spMkLst>
            <pc:docMk/>
            <pc:sldMk cId="880921392" sldId="347"/>
            <ac:spMk id="2" creationId="{7F8F09BF-B782-C1FD-01CD-858112EC11F6}"/>
          </ac:spMkLst>
        </pc:spChg>
        <pc:spChg chg="add del mod ord">
          <ac:chgData name="Hämäläinen, Marja-Leena" userId="584eb511-1c6a-42c0-8be0-650f497dcf3d" providerId="ADAL" clId="{0BA52137-DBD6-4016-AF76-D8A50E63D8AB}" dt="2025-04-13T13:43:21.393" v="1523" actId="478"/>
          <ac:spMkLst>
            <pc:docMk/>
            <pc:sldMk cId="880921392" sldId="347"/>
            <ac:spMk id="3" creationId="{DFDA9E6B-F778-6CE9-11F6-B2954EF4B5FD}"/>
          </ac:spMkLst>
        </pc:spChg>
        <pc:spChg chg="mod">
          <ac:chgData name="Hämäläinen, Marja-Leena" userId="584eb511-1c6a-42c0-8be0-650f497dcf3d" providerId="ADAL" clId="{0BA52137-DBD6-4016-AF76-D8A50E63D8AB}" dt="2025-04-13T13:43:18.884" v="1522" actId="20577"/>
          <ac:spMkLst>
            <pc:docMk/>
            <pc:sldMk cId="880921392" sldId="347"/>
            <ac:spMk id="4" creationId="{DF9EBB93-A236-CD0C-716D-6F8E4DDF320C}"/>
          </ac:spMkLst>
        </pc:spChg>
        <pc:spChg chg="del">
          <ac:chgData name="Hämäläinen, Marja-Leena" userId="584eb511-1c6a-42c0-8be0-650f497dcf3d" providerId="ADAL" clId="{0BA52137-DBD6-4016-AF76-D8A50E63D8AB}" dt="2025-04-13T13:42:51.890" v="1517" actId="478"/>
          <ac:spMkLst>
            <pc:docMk/>
            <pc:sldMk cId="880921392" sldId="347"/>
            <ac:spMk id="5" creationId="{AC394B36-FEA1-1E36-3F65-C39DADA1978B}"/>
          </ac:spMkLst>
        </pc:spChg>
        <pc:spChg chg="add mod ord">
          <ac:chgData name="Hämäläinen, Marja-Leena" userId="584eb511-1c6a-42c0-8be0-650f497dcf3d" providerId="ADAL" clId="{0BA52137-DBD6-4016-AF76-D8A50E63D8AB}" dt="2025-04-13T13:43:38.947" v="1526" actId="167"/>
          <ac:spMkLst>
            <pc:docMk/>
            <pc:sldMk cId="880921392" sldId="347"/>
            <ac:spMk id="6" creationId="{98A6AE66-31A2-2FBF-20E8-8D4DBFFE9BFC}"/>
          </ac:spMkLst>
        </pc:spChg>
        <pc:spChg chg="del">
          <ac:chgData name="Hämäläinen, Marja-Leena" userId="584eb511-1c6a-42c0-8be0-650f497dcf3d" providerId="ADAL" clId="{0BA52137-DBD6-4016-AF76-D8A50E63D8AB}" dt="2025-04-13T13:44:42.481" v="1536" actId="478"/>
          <ac:spMkLst>
            <pc:docMk/>
            <pc:sldMk cId="880921392" sldId="347"/>
            <ac:spMk id="7" creationId="{66F68E7F-E517-6F17-4889-C285B02294C0}"/>
          </ac:spMkLst>
        </pc:spChg>
        <pc:spChg chg="add mod ord">
          <ac:chgData name="Hämäläinen, Marja-Leena" userId="584eb511-1c6a-42c0-8be0-650f497dcf3d" providerId="ADAL" clId="{0BA52137-DBD6-4016-AF76-D8A50E63D8AB}" dt="2025-04-13T13:44:24.903" v="1534" actId="167"/>
          <ac:spMkLst>
            <pc:docMk/>
            <pc:sldMk cId="880921392" sldId="347"/>
            <ac:spMk id="8" creationId="{55C2B9C8-2DAA-9C11-4056-66ED8B2E3974}"/>
          </ac:spMkLst>
        </pc:spChg>
        <pc:spChg chg="mod">
          <ac:chgData name="Hämäläinen, Marja-Leena" userId="584eb511-1c6a-42c0-8be0-650f497dcf3d" providerId="ADAL" clId="{0BA52137-DBD6-4016-AF76-D8A50E63D8AB}" dt="2025-04-13T08:35:35.325" v="1229" actId="1076"/>
          <ac:spMkLst>
            <pc:docMk/>
            <pc:sldMk cId="880921392" sldId="347"/>
            <ac:spMk id="9" creationId="{71166778-7F27-710A-8063-1688310E4E57}"/>
          </ac:spMkLst>
        </pc:spChg>
        <pc:spChg chg="mod">
          <ac:chgData name="Hämäläinen, Marja-Leena" userId="584eb511-1c6a-42c0-8be0-650f497dcf3d" providerId="ADAL" clId="{0BA52137-DBD6-4016-AF76-D8A50E63D8AB}" dt="2025-04-13T13:41:23.770" v="1512" actId="1038"/>
          <ac:spMkLst>
            <pc:docMk/>
            <pc:sldMk cId="880921392" sldId="347"/>
            <ac:spMk id="11" creationId="{0DDA8DC7-B685-FC73-27D2-AC52ED9B50CF}"/>
          </ac:spMkLst>
        </pc:spChg>
        <pc:spChg chg="add mod ord">
          <ac:chgData name="Hämäläinen, Marja-Leena" userId="584eb511-1c6a-42c0-8be0-650f497dcf3d" providerId="ADAL" clId="{0BA52137-DBD6-4016-AF76-D8A50E63D8AB}" dt="2025-04-13T13:45:13.697" v="1543" actId="14100"/>
          <ac:spMkLst>
            <pc:docMk/>
            <pc:sldMk cId="880921392" sldId="347"/>
            <ac:spMk id="12" creationId="{A8B0F356-0026-95A5-69CB-655320162D87}"/>
          </ac:spMkLst>
        </pc:spChg>
        <pc:spChg chg="mod">
          <ac:chgData name="Hämäläinen, Marja-Leena" userId="584eb511-1c6a-42c0-8be0-650f497dcf3d" providerId="ADAL" clId="{0BA52137-DBD6-4016-AF76-D8A50E63D8AB}" dt="2025-04-13T13:41:23.770" v="1512" actId="1038"/>
          <ac:spMkLst>
            <pc:docMk/>
            <pc:sldMk cId="880921392" sldId="347"/>
            <ac:spMk id="13" creationId="{FFB452D7-BE0C-39EF-859D-A2250BB72D52}"/>
          </ac:spMkLst>
        </pc:spChg>
        <pc:spChg chg="mod">
          <ac:chgData name="Hämäläinen, Marja-Leena" userId="584eb511-1c6a-42c0-8be0-650f497dcf3d" providerId="ADAL" clId="{0BA52137-DBD6-4016-AF76-D8A50E63D8AB}" dt="2025-04-13T13:35:12.266" v="1423" actId="1076"/>
          <ac:spMkLst>
            <pc:docMk/>
            <pc:sldMk cId="880921392" sldId="347"/>
            <ac:spMk id="14" creationId="{0BB96C8B-FB61-2EB8-9177-E09888C429E9}"/>
          </ac:spMkLst>
        </pc:spChg>
        <pc:spChg chg="mod">
          <ac:chgData name="Hämäläinen, Marja-Leena" userId="584eb511-1c6a-42c0-8be0-650f497dcf3d" providerId="ADAL" clId="{0BA52137-DBD6-4016-AF76-D8A50E63D8AB}" dt="2025-04-13T13:41:23.770" v="1512" actId="1038"/>
          <ac:spMkLst>
            <pc:docMk/>
            <pc:sldMk cId="880921392" sldId="347"/>
            <ac:spMk id="18" creationId="{DA15A33D-70D8-B14C-4417-5B37B863474E}"/>
          </ac:spMkLst>
        </pc:spChg>
        <pc:spChg chg="mod">
          <ac:chgData name="Hämäläinen, Marja-Leena" userId="584eb511-1c6a-42c0-8be0-650f497dcf3d" providerId="ADAL" clId="{0BA52137-DBD6-4016-AF76-D8A50E63D8AB}" dt="2025-04-13T13:41:23.770" v="1512" actId="1038"/>
          <ac:spMkLst>
            <pc:docMk/>
            <pc:sldMk cId="880921392" sldId="347"/>
            <ac:spMk id="21" creationId="{3FD8B656-8104-2157-37BF-88ABA789845D}"/>
          </ac:spMkLst>
        </pc:spChg>
        <pc:spChg chg="mod ord">
          <ac:chgData name="Hämäläinen, Marja-Leena" userId="584eb511-1c6a-42c0-8be0-650f497dcf3d" providerId="ADAL" clId="{0BA52137-DBD6-4016-AF76-D8A50E63D8AB}" dt="2025-04-13T13:44:51.311" v="1539" actId="167"/>
          <ac:spMkLst>
            <pc:docMk/>
            <pc:sldMk cId="880921392" sldId="347"/>
            <ac:spMk id="23" creationId="{C2F55B6A-DDCE-8268-B003-E1859DF32284}"/>
          </ac:spMkLst>
        </pc:spChg>
      </pc:sldChg>
      <pc:sldChg chg="addSp delSp modSp add mod">
        <pc:chgData name="Hämäläinen, Marja-Leena" userId="584eb511-1c6a-42c0-8be0-650f497dcf3d" providerId="ADAL" clId="{0BA52137-DBD6-4016-AF76-D8A50E63D8AB}" dt="2025-04-13T13:33:42.355" v="1418" actId="20577"/>
        <pc:sldMkLst>
          <pc:docMk/>
          <pc:sldMk cId="1362786790" sldId="352"/>
        </pc:sldMkLst>
        <pc:spChg chg="mod">
          <ac:chgData name="Hämäläinen, Marja-Leena" userId="584eb511-1c6a-42c0-8be0-650f497dcf3d" providerId="ADAL" clId="{0BA52137-DBD6-4016-AF76-D8A50E63D8AB}" dt="2025-04-13T13:33:19.874" v="1411" actId="14100"/>
          <ac:spMkLst>
            <pc:docMk/>
            <pc:sldMk cId="1362786790" sldId="352"/>
            <ac:spMk id="4" creationId="{8BBF0403-4EB7-EC05-A48D-86DDC6AAC496}"/>
          </ac:spMkLst>
        </pc:spChg>
        <pc:spChg chg="mod">
          <ac:chgData name="Hämäläinen, Marja-Leena" userId="584eb511-1c6a-42c0-8be0-650f497dcf3d" providerId="ADAL" clId="{0BA52137-DBD6-4016-AF76-D8A50E63D8AB}" dt="2025-04-13T13:28:26.404" v="1374" actId="20577"/>
          <ac:spMkLst>
            <pc:docMk/>
            <pc:sldMk cId="1362786790" sldId="352"/>
            <ac:spMk id="7" creationId="{8F509DD7-5E53-0C04-45FB-6B24D6D66F23}"/>
          </ac:spMkLst>
        </pc:spChg>
        <pc:spChg chg="mod">
          <ac:chgData name="Hämäläinen, Marja-Leena" userId="584eb511-1c6a-42c0-8be0-650f497dcf3d" providerId="ADAL" clId="{0BA52137-DBD6-4016-AF76-D8A50E63D8AB}" dt="2025-04-13T13:28:46.484" v="1376"/>
          <ac:spMkLst>
            <pc:docMk/>
            <pc:sldMk cId="1362786790" sldId="352"/>
            <ac:spMk id="9" creationId="{7AB561C4-BA13-D067-29A5-C08F970A901A}"/>
          </ac:spMkLst>
        </pc:spChg>
        <pc:spChg chg="mod">
          <ac:chgData name="Hämäläinen, Marja-Leena" userId="584eb511-1c6a-42c0-8be0-650f497dcf3d" providerId="ADAL" clId="{0BA52137-DBD6-4016-AF76-D8A50E63D8AB}" dt="2025-04-13T13:28:46.484" v="1376"/>
          <ac:spMkLst>
            <pc:docMk/>
            <pc:sldMk cId="1362786790" sldId="352"/>
            <ac:spMk id="10" creationId="{0C5D84D8-5692-60DB-3D81-AB5803D0403E}"/>
          </ac:spMkLst>
        </pc:spChg>
        <pc:spChg chg="mod">
          <ac:chgData name="Hämäläinen, Marja-Leena" userId="584eb511-1c6a-42c0-8be0-650f497dcf3d" providerId="ADAL" clId="{0BA52137-DBD6-4016-AF76-D8A50E63D8AB}" dt="2025-04-13T13:32:56.426" v="1407" actId="14100"/>
          <ac:spMkLst>
            <pc:docMk/>
            <pc:sldMk cId="1362786790" sldId="352"/>
            <ac:spMk id="11" creationId="{F697715F-6E27-9A83-B61A-ABBE95302EC2}"/>
          </ac:spMkLst>
        </pc:spChg>
        <pc:spChg chg="del">
          <ac:chgData name="Hämäläinen, Marja-Leena" userId="584eb511-1c6a-42c0-8be0-650f497dcf3d" providerId="ADAL" clId="{0BA52137-DBD6-4016-AF76-D8A50E63D8AB}" dt="2025-04-13T13:28:45.779" v="1375" actId="478"/>
          <ac:spMkLst>
            <pc:docMk/>
            <pc:sldMk cId="1362786790" sldId="352"/>
            <ac:spMk id="12" creationId="{E39F2686-20FA-2317-70E6-7DCBF78B0500}"/>
          </ac:spMkLst>
        </pc:spChg>
        <pc:spChg chg="mod">
          <ac:chgData name="Hämäläinen, Marja-Leena" userId="584eb511-1c6a-42c0-8be0-650f497dcf3d" providerId="ADAL" clId="{0BA52137-DBD6-4016-AF76-D8A50E63D8AB}" dt="2025-04-13T13:33:42.355" v="1418" actId="20577"/>
          <ac:spMkLst>
            <pc:docMk/>
            <pc:sldMk cId="1362786790" sldId="352"/>
            <ac:spMk id="14" creationId="{9AADDC6B-903F-7A78-EDCC-666AE6504599}"/>
          </ac:spMkLst>
        </pc:spChg>
        <pc:spChg chg="mod">
          <ac:chgData name="Hämäläinen, Marja-Leena" userId="584eb511-1c6a-42c0-8be0-650f497dcf3d" providerId="ADAL" clId="{0BA52137-DBD6-4016-AF76-D8A50E63D8AB}" dt="2025-04-13T13:28:46.484" v="1376"/>
          <ac:spMkLst>
            <pc:docMk/>
            <pc:sldMk cId="1362786790" sldId="352"/>
            <ac:spMk id="16" creationId="{0B0471F4-C2F3-60F8-255F-CAE02B72154F}"/>
          </ac:spMkLst>
        </pc:spChg>
        <pc:spChg chg="mod">
          <ac:chgData name="Hämäläinen, Marja-Leena" userId="584eb511-1c6a-42c0-8be0-650f497dcf3d" providerId="ADAL" clId="{0BA52137-DBD6-4016-AF76-D8A50E63D8AB}" dt="2025-04-13T13:33:07.482" v="1409" actId="1076"/>
          <ac:spMkLst>
            <pc:docMk/>
            <pc:sldMk cId="1362786790" sldId="352"/>
            <ac:spMk id="17" creationId="{A4C06CBF-4F02-88DF-6C5A-FD13A3FF32B5}"/>
          </ac:spMkLst>
        </pc:spChg>
        <pc:spChg chg="mod">
          <ac:chgData name="Hämäläinen, Marja-Leena" userId="584eb511-1c6a-42c0-8be0-650f497dcf3d" providerId="ADAL" clId="{0BA52137-DBD6-4016-AF76-D8A50E63D8AB}" dt="2025-04-13T13:28:46.484" v="1376"/>
          <ac:spMkLst>
            <pc:docMk/>
            <pc:sldMk cId="1362786790" sldId="352"/>
            <ac:spMk id="18" creationId="{6B872324-C24A-D772-A93F-1F9F269C8F14}"/>
          </ac:spMkLst>
        </pc:spChg>
        <pc:spChg chg="mod">
          <ac:chgData name="Hämäläinen, Marja-Leena" userId="584eb511-1c6a-42c0-8be0-650f497dcf3d" providerId="ADAL" clId="{0BA52137-DBD6-4016-AF76-D8A50E63D8AB}" dt="2025-04-13T13:28:46.484" v="1376"/>
          <ac:spMkLst>
            <pc:docMk/>
            <pc:sldMk cId="1362786790" sldId="352"/>
            <ac:spMk id="19" creationId="{DE85935D-94CC-6586-60D0-8189985E3DF7}"/>
          </ac:spMkLst>
        </pc:spChg>
        <pc:spChg chg="mod">
          <ac:chgData name="Hämäläinen, Marja-Leena" userId="584eb511-1c6a-42c0-8be0-650f497dcf3d" providerId="ADAL" clId="{0BA52137-DBD6-4016-AF76-D8A50E63D8AB}" dt="2025-04-13T13:28:46.484" v="1376"/>
          <ac:spMkLst>
            <pc:docMk/>
            <pc:sldMk cId="1362786790" sldId="352"/>
            <ac:spMk id="20" creationId="{AD4B7A19-8611-C076-B98E-3437F76F72CC}"/>
          </ac:spMkLst>
        </pc:spChg>
        <pc:spChg chg="mod">
          <ac:chgData name="Hämäläinen, Marja-Leena" userId="584eb511-1c6a-42c0-8be0-650f497dcf3d" providerId="ADAL" clId="{0BA52137-DBD6-4016-AF76-D8A50E63D8AB}" dt="2025-04-13T13:28:46.484" v="1376"/>
          <ac:spMkLst>
            <pc:docMk/>
            <pc:sldMk cId="1362786790" sldId="352"/>
            <ac:spMk id="21" creationId="{F277BFF8-47AE-42A9-4FC8-05F7728F5051}"/>
          </ac:spMkLst>
        </pc:spChg>
        <pc:grpChg chg="add mod">
          <ac:chgData name="Hämäläinen, Marja-Leena" userId="584eb511-1c6a-42c0-8be0-650f497dcf3d" providerId="ADAL" clId="{0BA52137-DBD6-4016-AF76-D8A50E63D8AB}" dt="2025-04-13T13:33:13.442" v="1410" actId="1076"/>
          <ac:grpSpMkLst>
            <pc:docMk/>
            <pc:sldMk cId="1362786790" sldId="352"/>
            <ac:grpSpMk id="8" creationId="{C345BB6D-0BEE-C295-9121-0D7600F71ED5}"/>
          </ac:grpSpMkLst>
        </pc:grpChg>
      </pc:sldChg>
    </pc:docChg>
  </pc:docChgLst>
  <pc:docChgLst>
    <pc:chgData name="Hämäläinen, Marja-Leena" userId="584eb511-1c6a-42c0-8be0-650f497dcf3d" providerId="ADAL" clId="{FB16D940-242E-4F26-A79C-CDEF59DBD8F6}"/>
    <pc:docChg chg="custSel addSld delSld modSld sldOrd">
      <pc:chgData name="Hämäläinen, Marja-Leena" userId="584eb511-1c6a-42c0-8be0-650f497dcf3d" providerId="ADAL" clId="{FB16D940-242E-4F26-A79C-CDEF59DBD8F6}" dt="2025-01-20T09:01:25.156" v="32" actId="20577"/>
      <pc:docMkLst>
        <pc:docMk/>
      </pc:docMkLst>
      <pc:sldChg chg="modSp mod">
        <pc:chgData name="Hämäläinen, Marja-Leena" userId="584eb511-1c6a-42c0-8be0-650f497dcf3d" providerId="ADAL" clId="{FB16D940-242E-4F26-A79C-CDEF59DBD8F6}" dt="2025-01-20T06:58:26.438" v="17" actId="1076"/>
        <pc:sldMkLst>
          <pc:docMk/>
          <pc:sldMk cId="2407933494" sldId="293"/>
        </pc:sldMkLst>
        <pc:spChg chg="mod">
          <ac:chgData name="Hämäläinen, Marja-Leena" userId="584eb511-1c6a-42c0-8be0-650f497dcf3d" providerId="ADAL" clId="{FB16D940-242E-4F26-A79C-CDEF59DBD8F6}" dt="2025-01-20T06:58:26.438" v="17" actId="1076"/>
          <ac:spMkLst>
            <pc:docMk/>
            <pc:sldMk cId="2407933494" sldId="293"/>
            <ac:spMk id="6" creationId="{3A12A8FF-DD5E-085F-5B3E-6289A48FFF09}"/>
          </ac:spMkLst>
        </pc:spChg>
      </pc:sldChg>
      <pc:sldChg chg="modSp mod">
        <pc:chgData name="Hämäläinen, Marja-Leena" userId="584eb511-1c6a-42c0-8be0-650f497dcf3d" providerId="ADAL" clId="{FB16D940-242E-4F26-A79C-CDEF59DBD8F6}" dt="2025-01-16T11:52:59.038" v="6" actId="20577"/>
        <pc:sldMkLst>
          <pc:docMk/>
          <pc:sldMk cId="384135496" sldId="308"/>
        </pc:sldMkLst>
        <pc:spChg chg="mod">
          <ac:chgData name="Hämäläinen, Marja-Leena" userId="584eb511-1c6a-42c0-8be0-650f497dcf3d" providerId="ADAL" clId="{FB16D940-242E-4F26-A79C-CDEF59DBD8F6}" dt="2025-01-16T11:52:59.038" v="6" actId="20577"/>
          <ac:spMkLst>
            <pc:docMk/>
            <pc:sldMk cId="384135496" sldId="308"/>
            <ac:spMk id="2" creationId="{E59B585C-45B2-A862-402C-AF327AE882E0}"/>
          </ac:spMkLst>
        </pc:spChg>
      </pc:sldChg>
      <pc:sldChg chg="ord">
        <pc:chgData name="Hämäläinen, Marja-Leena" userId="584eb511-1c6a-42c0-8be0-650f497dcf3d" providerId="ADAL" clId="{FB16D940-242E-4F26-A79C-CDEF59DBD8F6}" dt="2025-01-20T06:58:05.210" v="15"/>
        <pc:sldMkLst>
          <pc:docMk/>
          <pc:sldMk cId="912240169" sldId="327"/>
        </pc:sldMkLst>
      </pc:sldChg>
      <pc:sldChg chg="ord">
        <pc:chgData name="Hämäläinen, Marja-Leena" userId="584eb511-1c6a-42c0-8be0-650f497dcf3d" providerId="ADAL" clId="{FB16D940-242E-4F26-A79C-CDEF59DBD8F6}" dt="2025-01-20T09:00:59.331" v="26"/>
        <pc:sldMkLst>
          <pc:docMk/>
          <pc:sldMk cId="1029091312" sldId="329"/>
        </pc:sldMkLst>
      </pc:sldChg>
      <pc:sldChg chg="modSp mod">
        <pc:chgData name="Hämäläinen, Marja-Leena" userId="584eb511-1c6a-42c0-8be0-650f497dcf3d" providerId="ADAL" clId="{FB16D940-242E-4F26-A79C-CDEF59DBD8F6}" dt="2025-01-20T09:01:25.156" v="32" actId="20577"/>
        <pc:sldMkLst>
          <pc:docMk/>
          <pc:sldMk cId="495109406" sldId="340"/>
        </pc:sldMkLst>
        <pc:spChg chg="mod">
          <ac:chgData name="Hämäläinen, Marja-Leena" userId="584eb511-1c6a-42c0-8be0-650f497dcf3d" providerId="ADAL" clId="{FB16D940-242E-4F26-A79C-CDEF59DBD8F6}" dt="2025-01-20T09:01:25.156" v="32" actId="20577"/>
          <ac:spMkLst>
            <pc:docMk/>
            <pc:sldMk cId="495109406" sldId="340"/>
            <ac:spMk id="2" creationId="{52F80BB0-122D-1FC4-5A3B-72918CFDA0A2}"/>
          </ac:spMkLst>
        </pc:spChg>
        <pc:spChg chg="mod">
          <ac:chgData name="Hämäläinen, Marja-Leena" userId="584eb511-1c6a-42c0-8be0-650f497dcf3d" providerId="ADAL" clId="{FB16D940-242E-4F26-A79C-CDEF59DBD8F6}" dt="2025-01-16T11:52:43.766" v="2" actId="1076"/>
          <ac:spMkLst>
            <pc:docMk/>
            <pc:sldMk cId="495109406" sldId="340"/>
            <ac:spMk id="4" creationId="{BF2458FD-3BE5-65AF-C5E6-95FF63BBEE92}"/>
          </ac:spMkLst>
        </pc:spChg>
      </pc:sldChg>
      <pc:sldChg chg="ord">
        <pc:chgData name="Hämäläinen, Marja-Leena" userId="584eb511-1c6a-42c0-8be0-650f497dcf3d" providerId="ADAL" clId="{FB16D940-242E-4F26-A79C-CDEF59DBD8F6}" dt="2025-01-16T11:52:33.133" v="1"/>
        <pc:sldMkLst>
          <pc:docMk/>
          <pc:sldMk cId="3844965376" sldId="342"/>
        </pc:sldMkLst>
      </pc:sldChg>
      <pc:sldChg chg="modSp mod">
        <pc:chgData name="Hämäläinen, Marja-Leena" userId="584eb511-1c6a-42c0-8be0-650f497dcf3d" providerId="ADAL" clId="{FB16D940-242E-4F26-A79C-CDEF59DBD8F6}" dt="2025-01-16T11:53:02.751" v="8" actId="20577"/>
        <pc:sldMkLst>
          <pc:docMk/>
          <pc:sldMk cId="880921392" sldId="347"/>
        </pc:sldMkLst>
      </pc:sldChg>
      <pc:sldChg chg="modSp mod">
        <pc:chgData name="Hämäläinen, Marja-Leena" userId="584eb511-1c6a-42c0-8be0-650f497dcf3d" providerId="ADAL" clId="{FB16D940-242E-4F26-A79C-CDEF59DBD8F6}" dt="2025-01-16T11:55:49.118" v="9" actId="1076"/>
        <pc:sldMkLst>
          <pc:docMk/>
          <pc:sldMk cId="3321449991" sldId="350"/>
        </pc:sldMkLst>
      </pc:sldChg>
      <pc:sldChg chg="addSp delSp modSp add del mod">
        <pc:chgData name="Hämäläinen, Marja-Leena" userId="584eb511-1c6a-42c0-8be0-650f497dcf3d" providerId="ADAL" clId="{FB16D940-242E-4F26-A79C-CDEF59DBD8F6}" dt="2025-01-20T09:01:02.375" v="27" actId="47"/>
        <pc:sldMkLst>
          <pc:docMk/>
          <pc:sldMk cId="263079083" sldId="352"/>
        </pc:sldMkLst>
      </pc:sldChg>
      <pc:sldChg chg="add del">
        <pc:chgData name="Hämäläinen, Marja-Leena" userId="584eb511-1c6a-42c0-8be0-650f497dcf3d" providerId="ADAL" clId="{FB16D940-242E-4F26-A79C-CDEF59DBD8F6}" dt="2025-01-20T06:58:07.259" v="16" actId="47"/>
        <pc:sldMkLst>
          <pc:docMk/>
          <pc:sldMk cId="1556221015" sldId="353"/>
        </pc:sldMkLst>
      </pc:sldChg>
      <pc:sldChg chg="modSp add del mod ord">
        <pc:chgData name="Hämäläinen, Marja-Leena" userId="584eb511-1c6a-42c0-8be0-650f497dcf3d" providerId="ADAL" clId="{FB16D940-242E-4F26-A79C-CDEF59DBD8F6}" dt="2025-01-20T09:01:15.351" v="28" actId="47"/>
        <pc:sldMkLst>
          <pc:docMk/>
          <pc:sldMk cId="4040401131" sldId="353"/>
        </pc:sldMkLst>
      </pc:sldChg>
    </pc:docChg>
  </pc:docChgLst>
  <pc:docChgLst>
    <pc:chgData name="Hämäläinen, Marja-Leena" userId="584eb511-1c6a-42c0-8be0-650f497dcf3d" providerId="ADAL" clId="{40982427-A044-4223-841F-2BE859305ED8}"/>
    <pc:docChg chg="undo custSel addSld delSld modSld sldOrd delMainMaster">
      <pc:chgData name="Hämäläinen, Marja-Leena" userId="584eb511-1c6a-42c0-8be0-650f497dcf3d" providerId="ADAL" clId="{40982427-A044-4223-841F-2BE859305ED8}" dt="2024-06-11T10:00:09.355" v="3083" actId="1076"/>
      <pc:docMkLst>
        <pc:docMk/>
      </pc:docMkLst>
      <pc:sldChg chg="del">
        <pc:chgData name="Hämäläinen, Marja-Leena" userId="584eb511-1c6a-42c0-8be0-650f497dcf3d" providerId="ADAL" clId="{40982427-A044-4223-841F-2BE859305ED8}" dt="2024-06-05T08:16:36.604" v="2907" actId="47"/>
        <pc:sldMkLst>
          <pc:docMk/>
          <pc:sldMk cId="0" sldId="273"/>
        </pc:sldMkLst>
      </pc:sldChg>
      <pc:sldChg chg="del">
        <pc:chgData name="Hämäläinen, Marja-Leena" userId="584eb511-1c6a-42c0-8be0-650f497dcf3d" providerId="ADAL" clId="{40982427-A044-4223-841F-2BE859305ED8}" dt="2024-06-05T08:16:37.768" v="2908" actId="47"/>
        <pc:sldMkLst>
          <pc:docMk/>
          <pc:sldMk cId="0" sldId="274"/>
        </pc:sldMkLst>
      </pc:sldChg>
      <pc:sldChg chg="del">
        <pc:chgData name="Hämäläinen, Marja-Leena" userId="584eb511-1c6a-42c0-8be0-650f497dcf3d" providerId="ADAL" clId="{40982427-A044-4223-841F-2BE859305ED8}" dt="2024-06-05T08:16:41.454" v="2911" actId="47"/>
        <pc:sldMkLst>
          <pc:docMk/>
          <pc:sldMk cId="0" sldId="275"/>
        </pc:sldMkLst>
      </pc:sldChg>
      <pc:sldChg chg="del">
        <pc:chgData name="Hämäläinen, Marja-Leena" userId="584eb511-1c6a-42c0-8be0-650f497dcf3d" providerId="ADAL" clId="{40982427-A044-4223-841F-2BE859305ED8}" dt="2024-06-05T08:16:40.504" v="2910" actId="47"/>
        <pc:sldMkLst>
          <pc:docMk/>
          <pc:sldMk cId="0" sldId="276"/>
        </pc:sldMkLst>
      </pc:sldChg>
      <pc:sldChg chg="addSp modSp del mod">
        <pc:chgData name="Hämäläinen, Marja-Leena" userId="584eb511-1c6a-42c0-8be0-650f497dcf3d" providerId="ADAL" clId="{40982427-A044-4223-841F-2BE859305ED8}" dt="2024-06-05T08:16:39.668" v="2909" actId="47"/>
        <pc:sldMkLst>
          <pc:docMk/>
          <pc:sldMk cId="0" sldId="277"/>
        </pc:sldMkLst>
      </pc:sldChg>
      <pc:sldChg chg="del">
        <pc:chgData name="Hämäläinen, Marja-Leena" userId="584eb511-1c6a-42c0-8be0-650f497dcf3d" providerId="ADAL" clId="{40982427-A044-4223-841F-2BE859305ED8}" dt="2024-06-05T08:16:48.831" v="2917" actId="47"/>
        <pc:sldMkLst>
          <pc:docMk/>
          <pc:sldMk cId="0" sldId="278"/>
        </pc:sldMkLst>
      </pc:sldChg>
      <pc:sldChg chg="addSp modSp del mod">
        <pc:chgData name="Hämäläinen, Marja-Leena" userId="584eb511-1c6a-42c0-8be0-650f497dcf3d" providerId="ADAL" clId="{40982427-A044-4223-841F-2BE859305ED8}" dt="2024-06-05T08:16:47.720" v="2916" actId="47"/>
        <pc:sldMkLst>
          <pc:docMk/>
          <pc:sldMk cId="0" sldId="280"/>
        </pc:sldMkLst>
      </pc:sldChg>
      <pc:sldChg chg="del">
        <pc:chgData name="Hämäläinen, Marja-Leena" userId="584eb511-1c6a-42c0-8be0-650f497dcf3d" providerId="ADAL" clId="{40982427-A044-4223-841F-2BE859305ED8}" dt="2024-06-05T08:16:46.787" v="2915" actId="47"/>
        <pc:sldMkLst>
          <pc:docMk/>
          <pc:sldMk cId="0" sldId="281"/>
        </pc:sldMkLst>
      </pc:sldChg>
      <pc:sldChg chg="addSp modSp del mod">
        <pc:chgData name="Hämäläinen, Marja-Leena" userId="584eb511-1c6a-42c0-8be0-650f497dcf3d" providerId="ADAL" clId="{40982427-A044-4223-841F-2BE859305ED8}" dt="2024-06-05T08:16:45.883" v="2914" actId="47"/>
        <pc:sldMkLst>
          <pc:docMk/>
          <pc:sldMk cId="0" sldId="282"/>
        </pc:sldMkLst>
      </pc:sldChg>
      <pc:sldChg chg="addSp modSp del mod">
        <pc:chgData name="Hämäläinen, Marja-Leena" userId="584eb511-1c6a-42c0-8be0-650f497dcf3d" providerId="ADAL" clId="{40982427-A044-4223-841F-2BE859305ED8}" dt="2024-06-05T08:16:44.986" v="2913" actId="47"/>
        <pc:sldMkLst>
          <pc:docMk/>
          <pc:sldMk cId="0" sldId="286"/>
        </pc:sldMkLst>
      </pc:sldChg>
      <pc:sldChg chg="addSp modSp del mod">
        <pc:chgData name="Hämäläinen, Marja-Leena" userId="584eb511-1c6a-42c0-8be0-650f497dcf3d" providerId="ADAL" clId="{40982427-A044-4223-841F-2BE859305ED8}" dt="2024-06-05T08:16:44.117" v="2912" actId="47"/>
        <pc:sldMkLst>
          <pc:docMk/>
          <pc:sldMk cId="0" sldId="287"/>
        </pc:sldMkLst>
      </pc:sldChg>
      <pc:sldChg chg="del">
        <pc:chgData name="Hämäläinen, Marja-Leena" userId="584eb511-1c6a-42c0-8be0-650f497dcf3d" providerId="ADAL" clId="{40982427-A044-4223-841F-2BE859305ED8}" dt="2024-05-31T13:23:07.006" v="1820" actId="47"/>
        <pc:sldMkLst>
          <pc:docMk/>
          <pc:sldMk cId="661219391" sldId="292"/>
        </pc:sldMkLst>
      </pc:sldChg>
      <pc:sldChg chg="del">
        <pc:chgData name="Hämäläinen, Marja-Leena" userId="584eb511-1c6a-42c0-8be0-650f497dcf3d" providerId="ADAL" clId="{40982427-A044-4223-841F-2BE859305ED8}" dt="2024-06-04T05:27:34.130" v="2493" actId="47"/>
        <pc:sldMkLst>
          <pc:docMk/>
          <pc:sldMk cId="2407933494" sldId="293"/>
        </pc:sldMkLst>
      </pc:sldChg>
      <pc:sldChg chg="del">
        <pc:chgData name="Hämäläinen, Marja-Leena" userId="584eb511-1c6a-42c0-8be0-650f497dcf3d" providerId="ADAL" clId="{40982427-A044-4223-841F-2BE859305ED8}" dt="2024-06-04T05:27:37.231" v="2495" actId="47"/>
        <pc:sldMkLst>
          <pc:docMk/>
          <pc:sldMk cId="620612668" sldId="294"/>
        </pc:sldMkLst>
      </pc:sldChg>
      <pc:sldChg chg="del">
        <pc:chgData name="Hämäläinen, Marja-Leena" userId="584eb511-1c6a-42c0-8be0-650f497dcf3d" providerId="ADAL" clId="{40982427-A044-4223-841F-2BE859305ED8}" dt="2024-06-04T05:27:41.604" v="2497" actId="47"/>
        <pc:sldMkLst>
          <pc:docMk/>
          <pc:sldMk cId="4160626471" sldId="296"/>
        </pc:sldMkLst>
      </pc:sldChg>
      <pc:sldChg chg="del">
        <pc:chgData name="Hämäläinen, Marja-Leena" userId="584eb511-1c6a-42c0-8be0-650f497dcf3d" providerId="ADAL" clId="{40982427-A044-4223-841F-2BE859305ED8}" dt="2024-06-04T05:27:44.323" v="2498" actId="47"/>
        <pc:sldMkLst>
          <pc:docMk/>
          <pc:sldMk cId="2054538643" sldId="297"/>
        </pc:sldMkLst>
      </pc:sldChg>
      <pc:sldChg chg="addSp delSp modSp del mod ord">
        <pc:chgData name="Hämäläinen, Marja-Leena" userId="584eb511-1c6a-42c0-8be0-650f497dcf3d" providerId="ADAL" clId="{40982427-A044-4223-841F-2BE859305ED8}" dt="2024-06-04T12:27:14.575" v="2595" actId="47"/>
        <pc:sldMkLst>
          <pc:docMk/>
          <pc:sldMk cId="803915566" sldId="299"/>
        </pc:sldMkLst>
      </pc:sldChg>
      <pc:sldChg chg="addSp delSp modSp mod ord">
        <pc:chgData name="Hämäläinen, Marja-Leena" userId="584eb511-1c6a-42c0-8be0-650f497dcf3d" providerId="ADAL" clId="{40982427-A044-4223-841F-2BE859305ED8}" dt="2024-06-05T08:10:05.228" v="2859" actId="14100"/>
        <pc:sldMkLst>
          <pc:docMk/>
          <pc:sldMk cId="2795126355" sldId="300"/>
        </pc:sldMkLst>
      </pc:sldChg>
      <pc:sldChg chg="del">
        <pc:chgData name="Hämäläinen, Marja-Leena" userId="584eb511-1c6a-42c0-8be0-650f497dcf3d" providerId="ADAL" clId="{40982427-A044-4223-841F-2BE859305ED8}" dt="2024-06-05T08:16:27.828" v="2905" actId="47"/>
        <pc:sldMkLst>
          <pc:docMk/>
          <pc:sldMk cId="2428916157" sldId="306"/>
        </pc:sldMkLst>
      </pc:sldChg>
      <pc:sldChg chg="del">
        <pc:chgData name="Hämäläinen, Marja-Leena" userId="584eb511-1c6a-42c0-8be0-650f497dcf3d" providerId="ADAL" clId="{40982427-A044-4223-841F-2BE859305ED8}" dt="2024-06-04T05:27:38.347" v="2496" actId="47"/>
        <pc:sldMkLst>
          <pc:docMk/>
          <pc:sldMk cId="384135496" sldId="308"/>
        </pc:sldMkLst>
      </pc:sldChg>
      <pc:sldChg chg="del ord">
        <pc:chgData name="Hämäläinen, Marja-Leena" userId="584eb511-1c6a-42c0-8be0-650f497dcf3d" providerId="ADAL" clId="{40982427-A044-4223-841F-2BE859305ED8}" dt="2024-06-04T05:29:57.162" v="2512" actId="47"/>
        <pc:sldMkLst>
          <pc:docMk/>
          <pc:sldMk cId="1488814094" sldId="309"/>
        </pc:sldMkLst>
      </pc:sldChg>
      <pc:sldChg chg="addSp modSp del">
        <pc:chgData name="Hämäläinen, Marja-Leena" userId="584eb511-1c6a-42c0-8be0-650f497dcf3d" providerId="ADAL" clId="{40982427-A044-4223-841F-2BE859305ED8}" dt="2024-06-05T08:16:21.450" v="2902" actId="47"/>
        <pc:sldMkLst>
          <pc:docMk/>
          <pc:sldMk cId="4117397506" sldId="311"/>
        </pc:sldMkLst>
      </pc:sldChg>
      <pc:sldChg chg="del">
        <pc:chgData name="Hämäläinen, Marja-Leena" userId="584eb511-1c6a-42c0-8be0-650f497dcf3d" providerId="ADAL" clId="{40982427-A044-4223-841F-2BE859305ED8}" dt="2024-06-05T08:16:22.874" v="2903" actId="47"/>
        <pc:sldMkLst>
          <pc:docMk/>
          <pc:sldMk cId="4264550494" sldId="312"/>
        </pc:sldMkLst>
      </pc:sldChg>
      <pc:sldChg chg="del">
        <pc:chgData name="Hämäläinen, Marja-Leena" userId="584eb511-1c6a-42c0-8be0-650f497dcf3d" providerId="ADAL" clId="{40982427-A044-4223-841F-2BE859305ED8}" dt="2024-06-05T08:16:29.146" v="2906" actId="47"/>
        <pc:sldMkLst>
          <pc:docMk/>
          <pc:sldMk cId="2437434909" sldId="313"/>
        </pc:sldMkLst>
      </pc:sldChg>
      <pc:sldChg chg="addSp modSp mod">
        <pc:chgData name="Hämäläinen, Marja-Leena" userId="584eb511-1c6a-42c0-8be0-650f497dcf3d" providerId="ADAL" clId="{40982427-A044-4223-841F-2BE859305ED8}" dt="2024-05-31T13:28:50.905" v="1962" actId="255"/>
        <pc:sldMkLst>
          <pc:docMk/>
          <pc:sldMk cId="1037930275" sldId="314"/>
        </pc:sldMkLst>
      </pc:sldChg>
      <pc:sldChg chg="del">
        <pc:chgData name="Hämäläinen, Marja-Leena" userId="584eb511-1c6a-42c0-8be0-650f497dcf3d" providerId="ADAL" clId="{40982427-A044-4223-841F-2BE859305ED8}" dt="2024-06-04T05:27:36.135" v="2494" actId="47"/>
        <pc:sldMkLst>
          <pc:docMk/>
          <pc:sldMk cId="2320585959" sldId="315"/>
        </pc:sldMkLst>
      </pc:sldChg>
      <pc:sldChg chg="del">
        <pc:chgData name="Hämäläinen, Marja-Leena" userId="584eb511-1c6a-42c0-8be0-650f497dcf3d" providerId="ADAL" clId="{40982427-A044-4223-841F-2BE859305ED8}" dt="2024-06-04T05:27:32.343" v="2492" actId="47"/>
        <pc:sldMkLst>
          <pc:docMk/>
          <pc:sldMk cId="3918571987" sldId="317"/>
        </pc:sldMkLst>
      </pc:sldChg>
      <pc:sldChg chg="modSp mod">
        <pc:chgData name="Hämäläinen, Marja-Leena" userId="584eb511-1c6a-42c0-8be0-650f497dcf3d" providerId="ADAL" clId="{40982427-A044-4223-841F-2BE859305ED8}" dt="2024-05-31T13:29:43.351" v="1968" actId="14100"/>
        <pc:sldMkLst>
          <pc:docMk/>
          <pc:sldMk cId="912240169" sldId="327"/>
        </pc:sldMkLst>
      </pc:sldChg>
      <pc:sldChg chg="addSp delSp modSp del mod">
        <pc:chgData name="Hämäläinen, Marja-Leena" userId="584eb511-1c6a-42c0-8be0-650f497dcf3d" providerId="ADAL" clId="{40982427-A044-4223-841F-2BE859305ED8}" dt="2024-06-04T12:26:53.386" v="2593" actId="47"/>
        <pc:sldMkLst>
          <pc:docMk/>
          <pc:sldMk cId="320397352" sldId="328"/>
        </pc:sldMkLst>
      </pc:sldChg>
      <pc:sldChg chg="addSp delSp modSp add mod">
        <pc:chgData name="Hämäläinen, Marja-Leena" userId="584eb511-1c6a-42c0-8be0-650f497dcf3d" providerId="ADAL" clId="{40982427-A044-4223-841F-2BE859305ED8}" dt="2024-05-31T13:38:36.695" v="2110" actId="478"/>
        <pc:sldMkLst>
          <pc:docMk/>
          <pc:sldMk cId="1029091312" sldId="329"/>
        </pc:sldMkLst>
      </pc:sldChg>
      <pc:sldChg chg="addSp delSp modSp add mod ord">
        <pc:chgData name="Hämäläinen, Marja-Leena" userId="584eb511-1c6a-42c0-8be0-650f497dcf3d" providerId="ADAL" clId="{40982427-A044-4223-841F-2BE859305ED8}" dt="2024-06-11T07:42:41.657" v="3082" actId="20577"/>
        <pc:sldMkLst>
          <pc:docMk/>
          <pc:sldMk cId="107383214" sldId="330"/>
        </pc:sldMkLst>
      </pc:sldChg>
      <pc:sldChg chg="addSp delSp modSp add del mod setBg">
        <pc:chgData name="Hämäläinen, Marja-Leena" userId="584eb511-1c6a-42c0-8be0-650f497dcf3d" providerId="ADAL" clId="{40982427-A044-4223-841F-2BE859305ED8}" dt="2024-06-05T08:16:26.002" v="2904" actId="47"/>
        <pc:sldMkLst>
          <pc:docMk/>
          <pc:sldMk cId="82727173" sldId="331"/>
        </pc:sldMkLst>
      </pc:sldChg>
      <pc:sldChg chg="addSp delSp modSp add del mod ord">
        <pc:chgData name="Hämäläinen, Marja-Leena" userId="584eb511-1c6a-42c0-8be0-650f497dcf3d" providerId="ADAL" clId="{40982427-A044-4223-841F-2BE859305ED8}" dt="2024-06-04T12:32:07.875" v="2613" actId="47"/>
        <pc:sldMkLst>
          <pc:docMk/>
          <pc:sldMk cId="158807203" sldId="332"/>
        </pc:sldMkLst>
      </pc:sldChg>
      <pc:sldChg chg="addSp delSp modSp add mod">
        <pc:chgData name="Hämäläinen, Marja-Leena" userId="584eb511-1c6a-42c0-8be0-650f497dcf3d" providerId="ADAL" clId="{40982427-A044-4223-841F-2BE859305ED8}" dt="2024-05-31T14:21:10.630" v="2413" actId="1076"/>
        <pc:sldMkLst>
          <pc:docMk/>
          <pc:sldMk cId="701803903" sldId="333"/>
        </pc:sldMkLst>
      </pc:sldChg>
      <pc:sldChg chg="add del">
        <pc:chgData name="Hämäläinen, Marja-Leena" userId="584eb511-1c6a-42c0-8be0-650f497dcf3d" providerId="ADAL" clId="{40982427-A044-4223-841F-2BE859305ED8}" dt="2024-05-31T13:59:18.652" v="2377"/>
        <pc:sldMkLst>
          <pc:docMk/>
          <pc:sldMk cId="734863829" sldId="333"/>
        </pc:sldMkLst>
      </pc:sldChg>
      <pc:sldChg chg="modSp add mod">
        <pc:chgData name="Hämäläinen, Marja-Leena" userId="584eb511-1c6a-42c0-8be0-650f497dcf3d" providerId="ADAL" clId="{40982427-A044-4223-841F-2BE859305ED8}" dt="2024-06-05T10:20:20.186" v="3055" actId="20577"/>
        <pc:sldMkLst>
          <pc:docMk/>
          <pc:sldMk cId="3610940095" sldId="334"/>
        </pc:sldMkLst>
      </pc:sldChg>
      <pc:sldChg chg="addSp delSp modSp add mod">
        <pc:chgData name="Hämäläinen, Marja-Leena" userId="584eb511-1c6a-42c0-8be0-650f497dcf3d" providerId="ADAL" clId="{40982427-A044-4223-841F-2BE859305ED8}" dt="2024-06-05T10:06:59.014" v="3012" actId="1076"/>
        <pc:sldMkLst>
          <pc:docMk/>
          <pc:sldMk cId="2294584743" sldId="335"/>
        </pc:sldMkLst>
      </pc:sldChg>
      <pc:sldChg chg="addSp modSp add mod">
        <pc:chgData name="Hämäläinen, Marja-Leena" userId="584eb511-1c6a-42c0-8be0-650f497dcf3d" providerId="ADAL" clId="{40982427-A044-4223-841F-2BE859305ED8}" dt="2024-06-04T12:38:20.398" v="2698" actId="1076"/>
        <pc:sldMkLst>
          <pc:docMk/>
          <pc:sldMk cId="1596172449" sldId="336"/>
        </pc:sldMkLst>
      </pc:sldChg>
      <pc:sldChg chg="addSp delSp modSp add mod ord">
        <pc:chgData name="Hämäläinen, Marja-Leena" userId="584eb511-1c6a-42c0-8be0-650f497dcf3d" providerId="ADAL" clId="{40982427-A044-4223-841F-2BE859305ED8}" dt="2024-06-11T10:00:09.355" v="3083" actId="1076"/>
        <pc:sldMkLst>
          <pc:docMk/>
          <pc:sldMk cId="3998021792" sldId="337"/>
        </pc:sldMkLst>
      </pc:sldChg>
      <pc:sldMasterChg chg="del delSldLayout">
        <pc:chgData name="Hämäläinen, Marja-Leena" userId="584eb511-1c6a-42c0-8be0-650f497dcf3d" providerId="ADAL" clId="{40982427-A044-4223-841F-2BE859305ED8}" dt="2024-06-05T08:16:48.831" v="2917" actId="47"/>
        <pc:sldMasterMkLst>
          <pc:docMk/>
          <pc:sldMasterMk cId="0" sldId="2147483667"/>
        </pc:sldMasterMkLst>
        <pc:sldLayoutChg chg="del">
          <pc:chgData name="Hämäläinen, Marja-Leena" userId="584eb511-1c6a-42c0-8be0-650f497dcf3d" providerId="ADAL" clId="{40982427-A044-4223-841F-2BE859305ED8}" dt="2024-06-05T08:16:48.831" v="2917" actId="47"/>
          <pc:sldLayoutMkLst>
            <pc:docMk/>
            <pc:sldMasterMk cId="0" sldId="2147483667"/>
            <pc:sldLayoutMk cId="0" sldId="2147483665"/>
          </pc:sldLayoutMkLst>
        </pc:sldLayoutChg>
      </pc:sldMasterChg>
    </pc:docChg>
  </pc:docChgLst>
  <pc:docChgLst>
    <pc:chgData name="Hämäläinen, Marja-Leena" userId="584eb511-1c6a-42c0-8be0-650f497dcf3d" providerId="ADAL" clId="{F340CCF5-99E4-43C7-918D-6BC7207AFF5F}"/>
    <pc:docChg chg="undo redo custSel addSld delSld modSld sldOrd">
      <pc:chgData name="Hämäläinen, Marja-Leena" userId="584eb511-1c6a-42c0-8be0-650f497dcf3d" providerId="ADAL" clId="{F340CCF5-99E4-43C7-918D-6BC7207AFF5F}" dt="2024-09-02T04:59:47.218" v="1622" actId="6549"/>
      <pc:docMkLst>
        <pc:docMk/>
      </pc:docMkLst>
      <pc:sldChg chg="del">
        <pc:chgData name="Hämäläinen, Marja-Leena" userId="584eb511-1c6a-42c0-8be0-650f497dcf3d" providerId="ADAL" clId="{F340CCF5-99E4-43C7-918D-6BC7207AFF5F}" dt="2024-08-30T06:39:01.927" v="147" actId="47"/>
        <pc:sldMkLst>
          <pc:docMk/>
          <pc:sldMk cId="1037930275" sldId="314"/>
        </pc:sldMkLst>
      </pc:sldChg>
      <pc:sldChg chg="delSp modSp mod ord">
        <pc:chgData name="Hämäläinen, Marja-Leena" userId="584eb511-1c6a-42c0-8be0-650f497dcf3d" providerId="ADAL" clId="{F340CCF5-99E4-43C7-918D-6BC7207AFF5F}" dt="2024-08-30T06:57:49.229" v="242" actId="1076"/>
        <pc:sldMkLst>
          <pc:docMk/>
          <pc:sldMk cId="912240169" sldId="327"/>
        </pc:sldMkLst>
      </pc:sldChg>
      <pc:sldChg chg="addSp delSp modSp mod ord">
        <pc:chgData name="Hämäläinen, Marja-Leena" userId="584eb511-1c6a-42c0-8be0-650f497dcf3d" providerId="ADAL" clId="{F340CCF5-99E4-43C7-918D-6BC7207AFF5F}" dt="2024-08-30T06:38:56.869" v="146" actId="1076"/>
        <pc:sldMkLst>
          <pc:docMk/>
          <pc:sldMk cId="1029091312" sldId="329"/>
        </pc:sldMkLst>
      </pc:sldChg>
      <pc:sldChg chg="addSp delSp modSp del mod ord">
        <pc:chgData name="Hämäläinen, Marja-Leena" userId="584eb511-1c6a-42c0-8be0-650f497dcf3d" providerId="ADAL" clId="{F340CCF5-99E4-43C7-918D-6BC7207AFF5F}" dt="2024-08-30T09:44:54.500" v="1371" actId="47"/>
        <pc:sldMkLst>
          <pc:docMk/>
          <pc:sldMk cId="2294584743" sldId="335"/>
        </pc:sldMkLst>
      </pc:sldChg>
      <pc:sldChg chg="addSp delSp modSp add mod">
        <pc:chgData name="Hämäläinen, Marja-Leena" userId="584eb511-1c6a-42c0-8be0-650f497dcf3d" providerId="ADAL" clId="{F340CCF5-99E4-43C7-918D-6BC7207AFF5F}" dt="2024-09-02T04:59:12.656" v="1621" actId="208"/>
        <pc:sldMkLst>
          <pc:docMk/>
          <pc:sldMk cId="1257087337" sldId="338"/>
        </pc:sldMkLst>
      </pc:sldChg>
      <pc:sldChg chg="add">
        <pc:chgData name="Hämäläinen, Marja-Leena" userId="584eb511-1c6a-42c0-8be0-650f497dcf3d" providerId="ADAL" clId="{F340CCF5-99E4-43C7-918D-6BC7207AFF5F}" dt="2024-08-30T07:03:54.362" v="243"/>
        <pc:sldMkLst>
          <pc:docMk/>
          <pc:sldMk cId="2236044936" sldId="339"/>
        </pc:sldMkLst>
      </pc:sldChg>
      <pc:sldChg chg="addSp delSp modSp add mod ord">
        <pc:chgData name="Hämäläinen, Marja-Leena" userId="584eb511-1c6a-42c0-8be0-650f497dcf3d" providerId="ADAL" clId="{F340CCF5-99E4-43C7-918D-6BC7207AFF5F}" dt="2024-09-02T04:56:23.788" v="1592" actId="1076"/>
        <pc:sldMkLst>
          <pc:docMk/>
          <pc:sldMk cId="495109406" sldId="340"/>
        </pc:sldMkLst>
      </pc:sldChg>
      <pc:sldChg chg="modSp add mod ord">
        <pc:chgData name="Hämäläinen, Marja-Leena" userId="584eb511-1c6a-42c0-8be0-650f497dcf3d" providerId="ADAL" clId="{F340CCF5-99E4-43C7-918D-6BC7207AFF5F}" dt="2024-09-02T04:57:56.702" v="1612" actId="1076"/>
        <pc:sldMkLst>
          <pc:docMk/>
          <pc:sldMk cId="358117384" sldId="341"/>
        </pc:sldMkLst>
      </pc:sldChg>
      <pc:sldChg chg="addSp delSp modSp add mod ord">
        <pc:chgData name="Hämäläinen, Marja-Leena" userId="584eb511-1c6a-42c0-8be0-650f497dcf3d" providerId="ADAL" clId="{F340CCF5-99E4-43C7-918D-6BC7207AFF5F}" dt="2024-09-02T04:56:01.790" v="1590" actId="6549"/>
        <pc:sldMkLst>
          <pc:docMk/>
          <pc:sldMk cId="3844965376" sldId="342"/>
        </pc:sldMkLst>
      </pc:sldChg>
      <pc:sldChg chg="addSp delSp modSp add mod ord">
        <pc:chgData name="Hämäläinen, Marja-Leena" userId="584eb511-1c6a-42c0-8be0-650f497dcf3d" providerId="ADAL" clId="{F340CCF5-99E4-43C7-918D-6BC7207AFF5F}" dt="2024-09-02T04:59:47.218" v="1622" actId="6549"/>
        <pc:sldMkLst>
          <pc:docMk/>
          <pc:sldMk cId="627351335" sldId="343"/>
        </pc:sldMkLst>
      </pc:sldChg>
      <pc:sldChg chg="add del">
        <pc:chgData name="Hämäläinen, Marja-Leena" userId="584eb511-1c6a-42c0-8be0-650f497dcf3d" providerId="ADAL" clId="{F340CCF5-99E4-43C7-918D-6BC7207AFF5F}" dt="2024-08-30T09:40:54.432" v="1294"/>
        <pc:sldMkLst>
          <pc:docMk/>
          <pc:sldMk cId="1945178587" sldId="343"/>
        </pc:sldMkLst>
      </pc:sldChg>
      <pc:sldChg chg="addSp delSp modSp add mod">
        <pc:chgData name="Hämäläinen, Marja-Leena" userId="584eb511-1c6a-42c0-8be0-650f497dcf3d" providerId="ADAL" clId="{F340CCF5-99E4-43C7-918D-6BC7207AFF5F}" dt="2024-09-02T04:58:56.811" v="1620" actId="1076"/>
        <pc:sldMkLst>
          <pc:docMk/>
          <pc:sldMk cId="1678988564" sldId="344"/>
        </pc:sldMkLst>
      </pc:sldChg>
      <pc:sldChg chg="add">
        <pc:chgData name="Hämäläinen, Marja-Leena" userId="584eb511-1c6a-42c0-8be0-650f497dcf3d" providerId="ADAL" clId="{F340CCF5-99E4-43C7-918D-6BC7207AFF5F}" dt="2024-09-02T04:12:15.659" v="1589"/>
        <pc:sldMkLst>
          <pc:docMk/>
          <pc:sldMk cId="2592591847" sldId="345"/>
        </pc:sldMkLst>
      </pc:sldChg>
    </pc:docChg>
  </pc:docChgLst>
  <pc:docChgLst>
    <pc:chgData name="Hämäläinen, Marja-Leena" userId="584eb511-1c6a-42c0-8be0-650f497dcf3d" providerId="ADAL" clId="{A48FA7F2-F3EC-437E-9414-DB464B224425}"/>
    <pc:docChg chg="custSel modSld">
      <pc:chgData name="Hämäläinen, Marja-Leena" userId="584eb511-1c6a-42c0-8be0-650f497dcf3d" providerId="ADAL" clId="{A48FA7F2-F3EC-437E-9414-DB464B224425}" dt="2024-06-24T08:39:37.567" v="0" actId="3626"/>
      <pc:docMkLst>
        <pc:docMk/>
      </pc:docMkLst>
      <pc:sldChg chg="modSp mod">
        <pc:chgData name="Hämäläinen, Marja-Leena" userId="584eb511-1c6a-42c0-8be0-650f497dcf3d" providerId="ADAL" clId="{A48FA7F2-F3EC-437E-9414-DB464B224425}" dt="2024-06-24T08:39:37.567" v="0" actId="3626"/>
        <pc:sldMkLst>
          <pc:docMk/>
          <pc:sldMk cId="3610940095" sldId="334"/>
        </pc:sldMkLst>
      </pc:sldChg>
    </pc:docChg>
  </pc:docChgLst>
  <pc:docChgLst>
    <pc:chgData name="Hämäläinen, Marja-Leena" userId="584eb511-1c6a-42c0-8be0-650f497dcf3d" providerId="ADAL" clId="{77A20CE6-90CD-4BF0-BA53-EAB440FBB9C3}"/>
    <pc:docChg chg="modSld">
      <pc:chgData name="Hämäläinen, Marja-Leena" userId="584eb511-1c6a-42c0-8be0-650f497dcf3d" providerId="ADAL" clId="{77A20CE6-90CD-4BF0-BA53-EAB440FBB9C3}" dt="2025-01-10T10:16:52.555" v="1" actId="1076"/>
      <pc:docMkLst>
        <pc:docMk/>
      </pc:docMkLst>
      <pc:sldChg chg="modSp mod">
        <pc:chgData name="Hämäläinen, Marja-Leena" userId="584eb511-1c6a-42c0-8be0-650f497dcf3d" providerId="ADAL" clId="{77A20CE6-90CD-4BF0-BA53-EAB440FBB9C3}" dt="2025-01-10T10:16:52.555" v="1" actId="1076"/>
        <pc:sldMkLst>
          <pc:docMk/>
          <pc:sldMk cId="3844965376" sldId="342"/>
        </pc:sldMkLst>
      </pc:sldChg>
    </pc:docChg>
  </pc:docChgLst>
  <pc:docChgLst>
    <pc:chgData name="Hämäläinen, Marja-Leena" userId="584eb511-1c6a-42c0-8be0-650f497dcf3d" providerId="ADAL" clId="{E945E43D-5553-4C34-AFBB-E1594DCF7AF9}"/>
    <pc:docChg chg="undo redo custSel addSld delSld modSld sldOrd">
      <pc:chgData name="Hämäläinen, Marja-Leena" userId="584eb511-1c6a-42c0-8be0-650f497dcf3d" providerId="ADAL" clId="{E945E43D-5553-4C34-AFBB-E1594DCF7AF9}" dt="2025-01-16T05:54:43.046" v="2450" actId="1076"/>
      <pc:docMkLst>
        <pc:docMk/>
      </pc:docMkLst>
      <pc:sldChg chg="addSp delSp modSp add mod ord">
        <pc:chgData name="Hämäläinen, Marja-Leena" userId="584eb511-1c6a-42c0-8be0-650f497dcf3d" providerId="ADAL" clId="{E945E43D-5553-4C34-AFBB-E1594DCF7AF9}" dt="2025-01-16T05:54:43.046" v="2450" actId="1076"/>
        <pc:sldMkLst>
          <pc:docMk/>
          <pc:sldMk cId="2407933494" sldId="293"/>
        </pc:sldMkLst>
        <pc:spChg chg="mod ord">
          <ac:chgData name="Hämäläinen, Marja-Leena" userId="584eb511-1c6a-42c0-8be0-650f497dcf3d" providerId="ADAL" clId="{E945E43D-5553-4C34-AFBB-E1594DCF7AF9}" dt="2025-01-15T15:53:36.075" v="1553" actId="1076"/>
          <ac:spMkLst>
            <pc:docMk/>
            <pc:sldMk cId="2407933494" sldId="293"/>
            <ac:spMk id="2" creationId="{E1ECD54E-B33B-49F7-35EC-10FAC4277F77}"/>
          </ac:spMkLst>
        </pc:spChg>
        <pc:spChg chg="add mod">
          <ac:chgData name="Hämäläinen, Marja-Leena" userId="584eb511-1c6a-42c0-8be0-650f497dcf3d" providerId="ADAL" clId="{E945E43D-5553-4C34-AFBB-E1594DCF7AF9}" dt="2025-01-15T15:29:58.196" v="1224" actId="1076"/>
          <ac:spMkLst>
            <pc:docMk/>
            <pc:sldMk cId="2407933494" sldId="293"/>
            <ac:spMk id="5" creationId="{B04E5094-FCA7-2CD1-9D62-2A5AA5895B88}"/>
          </ac:spMkLst>
        </pc:spChg>
        <pc:spChg chg="add mod ord">
          <ac:chgData name="Hämäläinen, Marja-Leena" userId="584eb511-1c6a-42c0-8be0-650f497dcf3d" providerId="ADAL" clId="{E945E43D-5553-4C34-AFBB-E1594DCF7AF9}" dt="2025-01-16T05:53:57.123" v="2440" actId="20577"/>
          <ac:spMkLst>
            <pc:docMk/>
            <pc:sldMk cId="2407933494" sldId="293"/>
            <ac:spMk id="6" creationId="{3A12A8FF-DD5E-085F-5B3E-6289A48FFF09}"/>
          </ac:spMkLst>
        </pc:spChg>
        <pc:spChg chg="add mod">
          <ac:chgData name="Hämäläinen, Marja-Leena" userId="584eb511-1c6a-42c0-8be0-650f497dcf3d" providerId="ADAL" clId="{E945E43D-5553-4C34-AFBB-E1594DCF7AF9}" dt="2025-01-16T05:54:33.890" v="2448" actId="1076"/>
          <ac:spMkLst>
            <pc:docMk/>
            <pc:sldMk cId="2407933494" sldId="293"/>
            <ac:spMk id="7" creationId="{05127D08-70B8-2BC8-E7F2-E327375920FC}"/>
          </ac:spMkLst>
        </pc:spChg>
        <pc:spChg chg="add mod">
          <ac:chgData name="Hämäläinen, Marja-Leena" userId="584eb511-1c6a-42c0-8be0-650f497dcf3d" providerId="ADAL" clId="{E945E43D-5553-4C34-AFBB-E1594DCF7AF9}" dt="2025-01-16T05:54:43.046" v="2450" actId="1076"/>
          <ac:spMkLst>
            <pc:docMk/>
            <pc:sldMk cId="2407933494" sldId="293"/>
            <ac:spMk id="8" creationId="{194015CF-69A2-99AB-57FE-A33A21308A19}"/>
          </ac:spMkLst>
        </pc:spChg>
        <pc:spChg chg="mod ord">
          <ac:chgData name="Hämäläinen, Marja-Leena" userId="584eb511-1c6a-42c0-8be0-650f497dcf3d" providerId="ADAL" clId="{E945E43D-5553-4C34-AFBB-E1594DCF7AF9}" dt="2025-01-16T05:54:29.346" v="2447" actId="1076"/>
          <ac:spMkLst>
            <pc:docMk/>
            <pc:sldMk cId="2407933494" sldId="293"/>
            <ac:spMk id="12" creationId="{5F9956FB-389B-D0F6-0079-CA6E9C7E214C}"/>
          </ac:spMkLst>
        </pc:spChg>
        <pc:spChg chg="add mod">
          <ac:chgData name="Hämäläinen, Marja-Leena" userId="584eb511-1c6a-42c0-8be0-650f497dcf3d" providerId="ADAL" clId="{E945E43D-5553-4C34-AFBB-E1594DCF7AF9}" dt="2025-01-16T05:54:37.510" v="2449" actId="1076"/>
          <ac:spMkLst>
            <pc:docMk/>
            <pc:sldMk cId="2407933494" sldId="293"/>
            <ac:spMk id="14" creationId="{B6AEED39-8BEE-433B-40CA-2453B6B0E56B}"/>
          </ac:spMkLst>
        </pc:spChg>
        <pc:spChg chg="mod">
          <ac:chgData name="Hämäläinen, Marja-Leena" userId="584eb511-1c6a-42c0-8be0-650f497dcf3d" providerId="ADAL" clId="{E945E43D-5553-4C34-AFBB-E1594DCF7AF9}" dt="2025-01-15T15:35:45.525" v="1338" actId="20577"/>
          <ac:spMkLst>
            <pc:docMk/>
            <pc:sldMk cId="2407933494" sldId="293"/>
            <ac:spMk id="15" creationId="{3CDFC178-11D8-42E4-C945-FF5A8E945727}"/>
          </ac:spMkLst>
        </pc:spChg>
        <pc:spChg chg="mod ord">
          <ac:chgData name="Hämäläinen, Marja-Leena" userId="584eb511-1c6a-42c0-8be0-650f497dcf3d" providerId="ADAL" clId="{E945E43D-5553-4C34-AFBB-E1594DCF7AF9}" dt="2025-01-15T15:54:33.002" v="1560" actId="2711"/>
          <ac:spMkLst>
            <pc:docMk/>
            <pc:sldMk cId="2407933494" sldId="293"/>
            <ac:spMk id="16" creationId="{D993957E-4B33-412D-6573-6556C7C48296}"/>
          </ac:spMkLst>
        </pc:spChg>
        <pc:spChg chg="add mod ord">
          <ac:chgData name="Hämäläinen, Marja-Leena" userId="584eb511-1c6a-42c0-8be0-650f497dcf3d" providerId="ADAL" clId="{E945E43D-5553-4C34-AFBB-E1594DCF7AF9}" dt="2025-01-15T15:53:30.283" v="1551" actId="1076"/>
          <ac:spMkLst>
            <pc:docMk/>
            <pc:sldMk cId="2407933494" sldId="293"/>
            <ac:spMk id="23" creationId="{C2F55B6A-DDCE-8268-B003-E1859DF32284}"/>
          </ac:spMkLst>
        </pc:spChg>
        <pc:cxnChg chg="add mod">
          <ac:chgData name="Hämäläinen, Marja-Leena" userId="584eb511-1c6a-42c0-8be0-650f497dcf3d" providerId="ADAL" clId="{E945E43D-5553-4C34-AFBB-E1594DCF7AF9}" dt="2025-01-15T14:58:46.480" v="1000" actId="1038"/>
          <ac:cxnSpMkLst>
            <pc:docMk/>
            <pc:sldMk cId="2407933494" sldId="293"/>
            <ac:cxnSpMk id="10" creationId="{7D27093D-F265-628E-1486-8721307A90AB}"/>
          </ac:cxnSpMkLst>
        </pc:cxnChg>
      </pc:sldChg>
      <pc:sldChg chg="addSp delSp modSp add mod">
        <pc:chgData name="Hämäläinen, Marja-Leena" userId="584eb511-1c6a-42c0-8be0-650f497dcf3d" providerId="ADAL" clId="{E945E43D-5553-4C34-AFBB-E1594DCF7AF9}" dt="2025-01-15T16:00:54.131" v="1744" actId="1076"/>
        <pc:sldMkLst>
          <pc:docMk/>
          <pc:sldMk cId="384135496" sldId="308"/>
        </pc:sldMkLst>
        <pc:spChg chg="add mod">
          <ac:chgData name="Hämäläinen, Marja-Leena" userId="584eb511-1c6a-42c0-8be0-650f497dcf3d" providerId="ADAL" clId="{E945E43D-5553-4C34-AFBB-E1594DCF7AF9}" dt="2025-01-15T12:44:17.315" v="239" actId="1076"/>
          <ac:spMkLst>
            <pc:docMk/>
            <pc:sldMk cId="384135496" sldId="308"/>
            <ac:spMk id="2" creationId="{E59B585C-45B2-A862-402C-AF327AE882E0}"/>
          </ac:spMkLst>
        </pc:spChg>
        <pc:spChg chg="mod">
          <ac:chgData name="Hämäläinen, Marja-Leena" userId="584eb511-1c6a-42c0-8be0-650f497dcf3d" providerId="ADAL" clId="{E945E43D-5553-4C34-AFBB-E1594DCF7AF9}" dt="2025-01-15T12:52:35.490" v="564" actId="207"/>
          <ac:spMkLst>
            <pc:docMk/>
            <pc:sldMk cId="384135496" sldId="308"/>
            <ac:spMk id="4" creationId="{BE8FEB41-5E3B-20C7-30F2-533044CFAB2F}"/>
          </ac:spMkLst>
        </pc:spChg>
        <pc:spChg chg="mod">
          <ac:chgData name="Hämäläinen, Marja-Leena" userId="584eb511-1c6a-42c0-8be0-650f497dcf3d" providerId="ADAL" clId="{E945E43D-5553-4C34-AFBB-E1594DCF7AF9}" dt="2025-01-15T12:52:35.490" v="564" actId="207"/>
          <ac:spMkLst>
            <pc:docMk/>
            <pc:sldMk cId="384135496" sldId="308"/>
            <ac:spMk id="6" creationId="{84472709-0EAF-3AA8-4C6F-336D715FBF26}"/>
          </ac:spMkLst>
        </pc:spChg>
        <pc:spChg chg="mod">
          <ac:chgData name="Hämäläinen, Marja-Leena" userId="584eb511-1c6a-42c0-8be0-650f497dcf3d" providerId="ADAL" clId="{E945E43D-5553-4C34-AFBB-E1594DCF7AF9}" dt="2025-01-15T12:45:08.384" v="269" actId="403"/>
          <ac:spMkLst>
            <pc:docMk/>
            <pc:sldMk cId="384135496" sldId="308"/>
            <ac:spMk id="7" creationId="{5E786066-E9A0-EB83-BA9A-CDE1C9E6FFBC}"/>
          </ac:spMkLst>
        </pc:spChg>
        <pc:spChg chg="mod">
          <ac:chgData name="Hämäläinen, Marja-Leena" userId="584eb511-1c6a-42c0-8be0-650f497dcf3d" providerId="ADAL" clId="{E945E43D-5553-4C34-AFBB-E1594DCF7AF9}" dt="2025-01-15T12:51:31.878" v="556" actId="1076"/>
          <ac:spMkLst>
            <pc:docMk/>
            <pc:sldMk cId="384135496" sldId="308"/>
            <ac:spMk id="8" creationId="{D8B4A72D-0F00-EE18-DF0D-2AF271D14E43}"/>
          </ac:spMkLst>
        </pc:spChg>
        <pc:spChg chg="mod">
          <ac:chgData name="Hämäläinen, Marja-Leena" userId="584eb511-1c6a-42c0-8be0-650f497dcf3d" providerId="ADAL" clId="{E945E43D-5553-4C34-AFBB-E1594DCF7AF9}" dt="2025-01-15T12:52:35.490" v="564" actId="207"/>
          <ac:spMkLst>
            <pc:docMk/>
            <pc:sldMk cId="384135496" sldId="308"/>
            <ac:spMk id="10" creationId="{0980286A-7025-E715-E2AA-1F9AEE342D23}"/>
          </ac:spMkLst>
        </pc:spChg>
        <pc:spChg chg="add mod">
          <ac:chgData name="Hämäläinen, Marja-Leena" userId="584eb511-1c6a-42c0-8be0-650f497dcf3d" providerId="ADAL" clId="{E945E43D-5553-4C34-AFBB-E1594DCF7AF9}" dt="2025-01-15T16:00:54.131" v="1744" actId="1076"/>
          <ac:spMkLst>
            <pc:docMk/>
            <pc:sldMk cId="384135496" sldId="308"/>
            <ac:spMk id="13" creationId="{8F9436B1-D646-DF14-E2D6-83AE2CDF2E29}"/>
          </ac:spMkLst>
        </pc:spChg>
        <pc:spChg chg="mod">
          <ac:chgData name="Hämäläinen, Marja-Leena" userId="584eb511-1c6a-42c0-8be0-650f497dcf3d" providerId="ADAL" clId="{E945E43D-5553-4C34-AFBB-E1594DCF7AF9}" dt="2025-01-15T12:52:35.490" v="564" actId="207"/>
          <ac:spMkLst>
            <pc:docMk/>
            <pc:sldMk cId="384135496" sldId="308"/>
            <ac:spMk id="18" creationId="{98279B51-1F20-70FC-656D-5994D8CD1E59}"/>
          </ac:spMkLst>
        </pc:spChg>
        <pc:spChg chg="add mod">
          <ac:chgData name="Hämäläinen, Marja-Leena" userId="584eb511-1c6a-42c0-8be0-650f497dcf3d" providerId="ADAL" clId="{E945E43D-5553-4C34-AFBB-E1594DCF7AF9}" dt="2025-01-15T14:54:38.438" v="993" actId="1076"/>
          <ac:spMkLst>
            <pc:docMk/>
            <pc:sldMk cId="384135496" sldId="308"/>
            <ac:spMk id="28" creationId="{F9A49268-04D5-080B-2EDE-2873F87E47D6}"/>
          </ac:spMkLst>
        </pc:spChg>
        <pc:spChg chg="add mod">
          <ac:chgData name="Hämäläinen, Marja-Leena" userId="584eb511-1c6a-42c0-8be0-650f497dcf3d" providerId="ADAL" clId="{E945E43D-5553-4C34-AFBB-E1594DCF7AF9}" dt="2025-01-15T12:51:07.570" v="550" actId="1076"/>
          <ac:spMkLst>
            <pc:docMk/>
            <pc:sldMk cId="384135496" sldId="308"/>
            <ac:spMk id="30" creationId="{8A7003AC-46B9-F9AD-CBCB-758E3535EB73}"/>
          </ac:spMkLst>
        </pc:spChg>
        <pc:spChg chg="mod">
          <ac:chgData name="Hämäläinen, Marja-Leena" userId="584eb511-1c6a-42c0-8be0-650f497dcf3d" providerId="ADAL" clId="{E945E43D-5553-4C34-AFBB-E1594DCF7AF9}" dt="2025-01-15T12:52:29.583" v="562" actId="207"/>
          <ac:spMkLst>
            <pc:docMk/>
            <pc:sldMk cId="384135496" sldId="308"/>
            <ac:spMk id="32" creationId="{ED5DE80E-4FEF-F07F-070A-FBAD6533CFD5}"/>
          </ac:spMkLst>
        </pc:spChg>
        <pc:spChg chg="mod">
          <ac:chgData name="Hämäläinen, Marja-Leena" userId="584eb511-1c6a-42c0-8be0-650f497dcf3d" providerId="ADAL" clId="{E945E43D-5553-4C34-AFBB-E1594DCF7AF9}" dt="2025-01-15T12:52:29.583" v="562" actId="207"/>
          <ac:spMkLst>
            <pc:docMk/>
            <pc:sldMk cId="384135496" sldId="308"/>
            <ac:spMk id="33" creationId="{B166B62D-92BB-A535-7075-74BDCB71B4CF}"/>
          </ac:spMkLst>
        </pc:spChg>
        <pc:spChg chg="mod">
          <ac:chgData name="Hämäläinen, Marja-Leena" userId="584eb511-1c6a-42c0-8be0-650f497dcf3d" providerId="ADAL" clId="{E945E43D-5553-4C34-AFBB-E1594DCF7AF9}" dt="2025-01-15T12:52:29.583" v="562" actId="207"/>
          <ac:spMkLst>
            <pc:docMk/>
            <pc:sldMk cId="384135496" sldId="308"/>
            <ac:spMk id="34" creationId="{8866B002-7239-4E23-5F64-A16EEBAC4A40}"/>
          </ac:spMkLst>
        </pc:spChg>
        <pc:spChg chg="mod">
          <ac:chgData name="Hämäläinen, Marja-Leena" userId="584eb511-1c6a-42c0-8be0-650f497dcf3d" providerId="ADAL" clId="{E945E43D-5553-4C34-AFBB-E1594DCF7AF9}" dt="2025-01-15T12:52:29.583" v="562" actId="207"/>
          <ac:spMkLst>
            <pc:docMk/>
            <pc:sldMk cId="384135496" sldId="308"/>
            <ac:spMk id="35" creationId="{6DB8C533-855B-4438-3659-5C98F00682D6}"/>
          </ac:spMkLst>
        </pc:spChg>
        <pc:spChg chg="mod">
          <ac:chgData name="Hämäläinen, Marja-Leena" userId="584eb511-1c6a-42c0-8be0-650f497dcf3d" providerId="ADAL" clId="{E945E43D-5553-4C34-AFBB-E1594DCF7AF9}" dt="2025-01-15T12:52:32.891" v="563" actId="207"/>
          <ac:spMkLst>
            <pc:docMk/>
            <pc:sldMk cId="384135496" sldId="308"/>
            <ac:spMk id="37" creationId="{FF6D3894-BF0C-6BFE-065F-F6F3E8A8E80A}"/>
          </ac:spMkLst>
        </pc:spChg>
        <pc:spChg chg="mod">
          <ac:chgData name="Hämäläinen, Marja-Leena" userId="584eb511-1c6a-42c0-8be0-650f497dcf3d" providerId="ADAL" clId="{E945E43D-5553-4C34-AFBB-E1594DCF7AF9}" dt="2025-01-15T12:52:32.891" v="563" actId="207"/>
          <ac:spMkLst>
            <pc:docMk/>
            <pc:sldMk cId="384135496" sldId="308"/>
            <ac:spMk id="38" creationId="{953524A5-469C-0ACB-A7AB-CB27A719F69B}"/>
          </ac:spMkLst>
        </pc:spChg>
        <pc:spChg chg="mod">
          <ac:chgData name="Hämäläinen, Marja-Leena" userId="584eb511-1c6a-42c0-8be0-650f497dcf3d" providerId="ADAL" clId="{E945E43D-5553-4C34-AFBB-E1594DCF7AF9}" dt="2025-01-15T12:52:32.891" v="563" actId="207"/>
          <ac:spMkLst>
            <pc:docMk/>
            <pc:sldMk cId="384135496" sldId="308"/>
            <ac:spMk id="39" creationId="{3DDEF71E-0FD5-C6C6-E70E-ADBB2F4B746B}"/>
          </ac:spMkLst>
        </pc:spChg>
        <pc:spChg chg="mod">
          <ac:chgData name="Hämäläinen, Marja-Leena" userId="584eb511-1c6a-42c0-8be0-650f497dcf3d" providerId="ADAL" clId="{E945E43D-5553-4C34-AFBB-E1594DCF7AF9}" dt="2025-01-15T12:52:32.891" v="563" actId="207"/>
          <ac:spMkLst>
            <pc:docMk/>
            <pc:sldMk cId="384135496" sldId="308"/>
            <ac:spMk id="40" creationId="{3BF13635-B2F7-BC79-733C-590F7A16B6F1}"/>
          </ac:spMkLst>
        </pc:spChg>
        <pc:spChg chg="mod">
          <ac:chgData name="Hämäläinen, Marja-Leena" userId="584eb511-1c6a-42c0-8be0-650f497dcf3d" providerId="ADAL" clId="{E945E43D-5553-4C34-AFBB-E1594DCF7AF9}" dt="2025-01-15T12:52:24.455" v="561" actId="207"/>
          <ac:spMkLst>
            <pc:docMk/>
            <pc:sldMk cId="384135496" sldId="308"/>
            <ac:spMk id="42" creationId="{303A5F62-D2FE-6F76-7A47-75535E653C3E}"/>
          </ac:spMkLst>
        </pc:spChg>
        <pc:spChg chg="mod">
          <ac:chgData name="Hämäläinen, Marja-Leena" userId="584eb511-1c6a-42c0-8be0-650f497dcf3d" providerId="ADAL" clId="{E945E43D-5553-4C34-AFBB-E1594DCF7AF9}" dt="2025-01-15T12:52:24.455" v="561" actId="207"/>
          <ac:spMkLst>
            <pc:docMk/>
            <pc:sldMk cId="384135496" sldId="308"/>
            <ac:spMk id="43" creationId="{416F1B69-E870-EF93-B7B6-C0BA94EBCD19}"/>
          </ac:spMkLst>
        </pc:spChg>
        <pc:spChg chg="mod">
          <ac:chgData name="Hämäläinen, Marja-Leena" userId="584eb511-1c6a-42c0-8be0-650f497dcf3d" providerId="ADAL" clId="{E945E43D-5553-4C34-AFBB-E1594DCF7AF9}" dt="2025-01-15T12:52:24.455" v="561" actId="207"/>
          <ac:spMkLst>
            <pc:docMk/>
            <pc:sldMk cId="384135496" sldId="308"/>
            <ac:spMk id="44" creationId="{E7A2EBFE-06CC-67AC-71CC-4ED5C9EEB805}"/>
          </ac:spMkLst>
        </pc:spChg>
        <pc:spChg chg="mod">
          <ac:chgData name="Hämäläinen, Marja-Leena" userId="584eb511-1c6a-42c0-8be0-650f497dcf3d" providerId="ADAL" clId="{E945E43D-5553-4C34-AFBB-E1594DCF7AF9}" dt="2025-01-15T12:52:24.455" v="561" actId="207"/>
          <ac:spMkLst>
            <pc:docMk/>
            <pc:sldMk cId="384135496" sldId="308"/>
            <ac:spMk id="45" creationId="{59B7E502-6CAA-4112-0C50-45B943BDE30A}"/>
          </ac:spMkLst>
        </pc:spChg>
        <pc:spChg chg="add mod ord">
          <ac:chgData name="Hämäläinen, Marja-Leena" userId="584eb511-1c6a-42c0-8be0-650f497dcf3d" providerId="ADAL" clId="{E945E43D-5553-4C34-AFBB-E1594DCF7AF9}" dt="2025-01-15T12:52:05.488" v="560" actId="207"/>
          <ac:spMkLst>
            <pc:docMk/>
            <pc:sldMk cId="384135496" sldId="308"/>
            <ac:spMk id="46" creationId="{3495972C-A9BA-C68C-6C28-1089F8F4E443}"/>
          </ac:spMkLst>
        </pc:spChg>
        <pc:grpChg chg="mod">
          <ac:chgData name="Hämäläinen, Marja-Leena" userId="584eb511-1c6a-42c0-8be0-650f497dcf3d" providerId="ADAL" clId="{E945E43D-5553-4C34-AFBB-E1594DCF7AF9}" dt="2025-01-15T12:52:35.490" v="564" actId="207"/>
          <ac:grpSpMkLst>
            <pc:docMk/>
            <pc:sldMk cId="384135496" sldId="308"/>
            <ac:grpSpMk id="3" creationId="{E1D96C9E-8ED6-2B23-021A-7E2EFD0A730A}"/>
          </ac:grpSpMkLst>
        </pc:grpChg>
        <pc:grpChg chg="add mod">
          <ac:chgData name="Hämäläinen, Marja-Leena" userId="584eb511-1c6a-42c0-8be0-650f497dcf3d" providerId="ADAL" clId="{E945E43D-5553-4C34-AFBB-E1594DCF7AF9}" dt="2025-01-15T14:54:12.313" v="990" actId="1076"/>
          <ac:grpSpMkLst>
            <pc:docMk/>
            <pc:sldMk cId="384135496" sldId="308"/>
            <ac:grpSpMk id="31" creationId="{E21B8B6D-7F30-44AC-79CD-773F3234D297}"/>
          </ac:grpSpMkLst>
        </pc:grpChg>
        <pc:grpChg chg="add mod">
          <ac:chgData name="Hämäläinen, Marja-Leena" userId="584eb511-1c6a-42c0-8be0-650f497dcf3d" providerId="ADAL" clId="{E945E43D-5553-4C34-AFBB-E1594DCF7AF9}" dt="2025-01-15T12:52:32.891" v="563" actId="207"/>
          <ac:grpSpMkLst>
            <pc:docMk/>
            <pc:sldMk cId="384135496" sldId="308"/>
            <ac:grpSpMk id="36" creationId="{F6E05359-45AC-FAEB-35F7-3A07BCAA4273}"/>
          </ac:grpSpMkLst>
        </pc:grpChg>
        <pc:grpChg chg="add mod">
          <ac:chgData name="Hämäläinen, Marja-Leena" userId="584eb511-1c6a-42c0-8be0-650f497dcf3d" providerId="ADAL" clId="{E945E43D-5553-4C34-AFBB-E1594DCF7AF9}" dt="2025-01-15T12:52:24.455" v="561" actId="207"/>
          <ac:grpSpMkLst>
            <pc:docMk/>
            <pc:sldMk cId="384135496" sldId="308"/>
            <ac:grpSpMk id="41" creationId="{7046A45E-E4F6-C1CE-871E-5438A6E674AE}"/>
          </ac:grpSpMkLst>
        </pc:grpChg>
        <pc:cxnChg chg="mod">
          <ac:chgData name="Hämäläinen, Marja-Leena" userId="584eb511-1c6a-42c0-8be0-650f497dcf3d" providerId="ADAL" clId="{E945E43D-5553-4C34-AFBB-E1594DCF7AF9}" dt="2025-01-15T12:52:40.274" v="565" actId="1076"/>
          <ac:cxnSpMkLst>
            <pc:docMk/>
            <pc:sldMk cId="384135496" sldId="308"/>
            <ac:cxnSpMk id="29" creationId="{7BE4C10D-2C4D-6C68-6DEE-71CB24F9C3FC}"/>
          </ac:cxnSpMkLst>
        </pc:cxnChg>
      </pc:sldChg>
      <pc:sldChg chg="modSp mod">
        <pc:chgData name="Hämäläinen, Marja-Leena" userId="584eb511-1c6a-42c0-8be0-650f497dcf3d" providerId="ADAL" clId="{E945E43D-5553-4C34-AFBB-E1594DCF7AF9}" dt="2025-01-15T16:56:58.385" v="2426" actId="1076"/>
        <pc:sldMkLst>
          <pc:docMk/>
          <pc:sldMk cId="912240169" sldId="327"/>
        </pc:sldMkLst>
      </pc:sldChg>
      <pc:sldChg chg="modSp mod">
        <pc:chgData name="Hämäläinen, Marja-Leena" userId="584eb511-1c6a-42c0-8be0-650f497dcf3d" providerId="ADAL" clId="{E945E43D-5553-4C34-AFBB-E1594DCF7AF9}" dt="2025-01-15T06:59:18.083" v="8" actId="20577"/>
        <pc:sldMkLst>
          <pc:docMk/>
          <pc:sldMk cId="1029091312" sldId="329"/>
        </pc:sldMkLst>
        <pc:spChg chg="mod">
          <ac:chgData name="Hämäläinen, Marja-Leena" userId="584eb511-1c6a-42c0-8be0-650f497dcf3d" providerId="ADAL" clId="{E945E43D-5553-4C34-AFBB-E1594DCF7AF9}" dt="2025-01-15T06:59:18.083" v="8" actId="20577"/>
          <ac:spMkLst>
            <pc:docMk/>
            <pc:sldMk cId="1029091312" sldId="329"/>
            <ac:spMk id="8" creationId="{FC296FFF-84E6-AC21-1585-630C2BCCACE0}"/>
          </ac:spMkLst>
        </pc:spChg>
      </pc:sldChg>
      <pc:sldChg chg="ord">
        <pc:chgData name="Hämäläinen, Marja-Leena" userId="584eb511-1c6a-42c0-8be0-650f497dcf3d" providerId="ADAL" clId="{E945E43D-5553-4C34-AFBB-E1594DCF7AF9}" dt="2025-01-15T16:55:55.219" v="2414"/>
        <pc:sldMkLst>
          <pc:docMk/>
          <pc:sldMk cId="1257087337" sldId="338"/>
        </pc:sldMkLst>
      </pc:sldChg>
      <pc:sldChg chg="addSp delSp modSp mod ord">
        <pc:chgData name="Hämäläinen, Marja-Leena" userId="584eb511-1c6a-42c0-8be0-650f497dcf3d" providerId="ADAL" clId="{E945E43D-5553-4C34-AFBB-E1594DCF7AF9}" dt="2025-01-15T16:49:15.195" v="2340" actId="313"/>
        <pc:sldMkLst>
          <pc:docMk/>
          <pc:sldMk cId="495109406" sldId="340"/>
        </pc:sldMkLst>
        <pc:spChg chg="add mod">
          <ac:chgData name="Hämäläinen, Marja-Leena" userId="584eb511-1c6a-42c0-8be0-650f497dcf3d" providerId="ADAL" clId="{E945E43D-5553-4C34-AFBB-E1594DCF7AF9}" dt="2025-01-15T16:49:15.195" v="2340" actId="313"/>
          <ac:spMkLst>
            <pc:docMk/>
            <pc:sldMk cId="495109406" sldId="340"/>
            <ac:spMk id="2" creationId="{52F80BB0-122D-1FC4-5A3B-72918CFDA0A2}"/>
          </ac:spMkLst>
        </pc:spChg>
        <pc:spChg chg="mod">
          <ac:chgData name="Hämäläinen, Marja-Leena" userId="584eb511-1c6a-42c0-8be0-650f497dcf3d" providerId="ADAL" clId="{E945E43D-5553-4C34-AFBB-E1594DCF7AF9}" dt="2025-01-15T16:37:10.418" v="1931" actId="1076"/>
          <ac:spMkLst>
            <pc:docMk/>
            <pc:sldMk cId="495109406" sldId="340"/>
            <ac:spMk id="3" creationId="{97E1D1DE-E841-BE2C-9AB9-C23994988EB8}"/>
          </ac:spMkLst>
        </pc:spChg>
        <pc:spChg chg="add mod">
          <ac:chgData name="Hämäläinen, Marja-Leena" userId="584eb511-1c6a-42c0-8be0-650f497dcf3d" providerId="ADAL" clId="{E945E43D-5553-4C34-AFBB-E1594DCF7AF9}" dt="2025-01-15T16:40:59.129" v="2034" actId="1076"/>
          <ac:spMkLst>
            <pc:docMk/>
            <pc:sldMk cId="495109406" sldId="340"/>
            <ac:spMk id="4" creationId="{BF2458FD-3BE5-65AF-C5E6-95FF63BBEE92}"/>
          </ac:spMkLst>
        </pc:spChg>
        <pc:spChg chg="mod">
          <ac:chgData name="Hämäläinen, Marja-Leena" userId="584eb511-1c6a-42c0-8be0-650f497dcf3d" providerId="ADAL" clId="{E945E43D-5553-4C34-AFBB-E1594DCF7AF9}" dt="2025-01-15T16:47:21.370" v="2249"/>
          <ac:spMkLst>
            <pc:docMk/>
            <pc:sldMk cId="495109406" sldId="340"/>
            <ac:spMk id="6" creationId="{5D27DAD5-61E1-052D-7AD7-EA771EBAFEC1}"/>
          </ac:spMkLst>
        </pc:spChg>
        <pc:spChg chg="mod">
          <ac:chgData name="Hämäläinen, Marja-Leena" userId="584eb511-1c6a-42c0-8be0-650f497dcf3d" providerId="ADAL" clId="{E945E43D-5553-4C34-AFBB-E1594DCF7AF9}" dt="2025-01-15T16:37:00.537" v="1930" actId="1076"/>
          <ac:spMkLst>
            <pc:docMk/>
            <pc:sldMk cId="495109406" sldId="340"/>
            <ac:spMk id="7" creationId="{0DC6DFA9-5EAF-8271-FBF9-FF8247DAE147}"/>
          </ac:spMkLst>
        </pc:spChg>
        <pc:spChg chg="mod ord">
          <ac:chgData name="Hämäläinen, Marja-Leena" userId="584eb511-1c6a-42c0-8be0-650f497dcf3d" providerId="ADAL" clId="{E945E43D-5553-4C34-AFBB-E1594DCF7AF9}" dt="2025-01-15T16:41:02.889" v="2035" actId="1076"/>
          <ac:spMkLst>
            <pc:docMk/>
            <pc:sldMk cId="495109406" sldId="340"/>
            <ac:spMk id="8" creationId="{D8B4A72D-0F00-EE18-DF0D-2AF271D14E43}"/>
          </ac:spMkLst>
        </pc:spChg>
        <pc:spChg chg="mod">
          <ac:chgData name="Hämäläinen, Marja-Leena" userId="584eb511-1c6a-42c0-8be0-650f497dcf3d" providerId="ADAL" clId="{E945E43D-5553-4C34-AFBB-E1594DCF7AF9}" dt="2025-01-15T16:47:21.370" v="2249"/>
          <ac:spMkLst>
            <pc:docMk/>
            <pc:sldMk cId="495109406" sldId="340"/>
            <ac:spMk id="9" creationId="{06BD0CFF-5665-D19B-D669-4691321B3BC5}"/>
          </ac:spMkLst>
        </pc:spChg>
        <pc:spChg chg="mod">
          <ac:chgData name="Hämäläinen, Marja-Leena" userId="584eb511-1c6a-42c0-8be0-650f497dcf3d" providerId="ADAL" clId="{E945E43D-5553-4C34-AFBB-E1594DCF7AF9}" dt="2025-01-15T16:47:21.370" v="2249"/>
          <ac:spMkLst>
            <pc:docMk/>
            <pc:sldMk cId="495109406" sldId="340"/>
            <ac:spMk id="12" creationId="{302D37F9-749D-FEFD-F704-841293787355}"/>
          </ac:spMkLst>
        </pc:spChg>
        <pc:spChg chg="mod">
          <ac:chgData name="Hämäläinen, Marja-Leena" userId="584eb511-1c6a-42c0-8be0-650f497dcf3d" providerId="ADAL" clId="{E945E43D-5553-4C34-AFBB-E1594DCF7AF9}" dt="2025-01-15T16:47:21.370" v="2249"/>
          <ac:spMkLst>
            <pc:docMk/>
            <pc:sldMk cId="495109406" sldId="340"/>
            <ac:spMk id="14" creationId="{3C5B99D1-7671-5D1E-FD95-E3D36B009415}"/>
          </ac:spMkLst>
        </pc:spChg>
        <pc:spChg chg="mod">
          <ac:chgData name="Hämäläinen, Marja-Leena" userId="584eb511-1c6a-42c0-8be0-650f497dcf3d" providerId="ADAL" clId="{E945E43D-5553-4C34-AFBB-E1594DCF7AF9}" dt="2025-01-15T16:44:53.228" v="2221" actId="20577"/>
          <ac:spMkLst>
            <pc:docMk/>
            <pc:sldMk cId="495109406" sldId="340"/>
            <ac:spMk id="20" creationId="{C94A3E52-287E-8D4B-FB74-8EF6D244EDD8}"/>
          </ac:spMkLst>
        </pc:spChg>
        <pc:spChg chg="mod">
          <ac:chgData name="Hämäläinen, Marja-Leena" userId="584eb511-1c6a-42c0-8be0-650f497dcf3d" providerId="ADAL" clId="{E945E43D-5553-4C34-AFBB-E1594DCF7AF9}" dt="2025-01-15T16:47:21.370" v="2249"/>
          <ac:spMkLst>
            <pc:docMk/>
            <pc:sldMk cId="495109406" sldId="340"/>
            <ac:spMk id="21" creationId="{3C183E88-C303-6C66-7C2A-A66514C2DAFA}"/>
          </ac:spMkLst>
        </pc:spChg>
        <pc:spChg chg="mod">
          <ac:chgData name="Hämäläinen, Marja-Leena" userId="584eb511-1c6a-42c0-8be0-650f497dcf3d" providerId="ADAL" clId="{E945E43D-5553-4C34-AFBB-E1594DCF7AF9}" dt="2025-01-15T16:48:11.408" v="2300" actId="20577"/>
          <ac:spMkLst>
            <pc:docMk/>
            <pc:sldMk cId="495109406" sldId="340"/>
            <ac:spMk id="23" creationId="{297593C8-35A8-C031-2D3E-9073580249FB}"/>
          </ac:spMkLst>
        </pc:spChg>
        <pc:spChg chg="mod">
          <ac:chgData name="Hämäläinen, Marja-Leena" userId="584eb511-1c6a-42c0-8be0-650f497dcf3d" providerId="ADAL" clId="{E945E43D-5553-4C34-AFBB-E1594DCF7AF9}" dt="2025-01-15T16:47:21.370" v="2249"/>
          <ac:spMkLst>
            <pc:docMk/>
            <pc:sldMk cId="495109406" sldId="340"/>
            <ac:spMk id="24" creationId="{2F5AAC1A-FEB0-EEB9-6693-4A0F497DE165}"/>
          </ac:spMkLst>
        </pc:spChg>
        <pc:spChg chg="mod">
          <ac:chgData name="Hämäläinen, Marja-Leena" userId="584eb511-1c6a-42c0-8be0-650f497dcf3d" providerId="ADAL" clId="{E945E43D-5553-4C34-AFBB-E1594DCF7AF9}" dt="2025-01-15T16:47:21.370" v="2249"/>
          <ac:spMkLst>
            <pc:docMk/>
            <pc:sldMk cId="495109406" sldId="340"/>
            <ac:spMk id="25" creationId="{B0DA5C65-7CB7-2F45-B236-F0316914F40E}"/>
          </ac:spMkLst>
        </pc:spChg>
        <pc:grpChg chg="add mod">
          <ac:chgData name="Hämäläinen, Marja-Leena" userId="584eb511-1c6a-42c0-8be0-650f497dcf3d" providerId="ADAL" clId="{E945E43D-5553-4C34-AFBB-E1594DCF7AF9}" dt="2025-01-15T16:48:28.561" v="2302" actId="1076"/>
          <ac:grpSpMkLst>
            <pc:docMk/>
            <pc:sldMk cId="495109406" sldId="340"/>
            <ac:grpSpMk id="5" creationId="{4649C8E2-1842-9E90-B922-9DA5D4ED8B74}"/>
          </ac:grpSpMkLst>
        </pc:grpChg>
      </pc:sldChg>
      <pc:sldChg chg="modSp mod">
        <pc:chgData name="Hämäläinen, Marja-Leena" userId="584eb511-1c6a-42c0-8be0-650f497dcf3d" providerId="ADAL" clId="{E945E43D-5553-4C34-AFBB-E1594DCF7AF9}" dt="2025-01-15T12:28:17.841" v="132" actId="14100"/>
        <pc:sldMkLst>
          <pc:docMk/>
          <pc:sldMk cId="3844965376" sldId="342"/>
        </pc:sldMkLst>
        <pc:spChg chg="mod">
          <ac:chgData name="Hämäläinen, Marja-Leena" userId="584eb511-1c6a-42c0-8be0-650f497dcf3d" providerId="ADAL" clId="{E945E43D-5553-4C34-AFBB-E1594DCF7AF9}" dt="2025-01-15T12:28:17.841" v="132" actId="14100"/>
          <ac:spMkLst>
            <pc:docMk/>
            <pc:sldMk cId="3844965376" sldId="342"/>
            <ac:spMk id="7" creationId="{421138A1-EF7F-4DB2-4BCC-ABB72A707F29}"/>
          </ac:spMkLst>
        </pc:spChg>
      </pc:sldChg>
      <pc:sldChg chg="addSp delSp modSp mod ord">
        <pc:chgData name="Hämäläinen, Marja-Leena" userId="584eb511-1c6a-42c0-8be0-650f497dcf3d" providerId="ADAL" clId="{E945E43D-5553-4C34-AFBB-E1594DCF7AF9}" dt="2025-01-15T16:30:13.258" v="1919" actId="1076"/>
        <pc:sldMkLst>
          <pc:docMk/>
          <pc:sldMk cId="627351335" sldId="343"/>
        </pc:sldMkLst>
      </pc:sldChg>
      <pc:sldChg chg="addSp delSp modSp add mod">
        <pc:chgData name="Hämäläinen, Marja-Leena" userId="584eb511-1c6a-42c0-8be0-650f497dcf3d" providerId="ADAL" clId="{E945E43D-5553-4C34-AFBB-E1594DCF7AF9}" dt="2025-01-15T16:56:36.302" v="2424" actId="207"/>
        <pc:sldMkLst>
          <pc:docMk/>
          <pc:sldMk cId="595803474" sldId="346"/>
        </pc:sldMkLst>
      </pc:sldChg>
      <pc:sldChg chg="addSp delSp modSp add mod">
        <pc:chgData name="Hämäläinen, Marja-Leena" userId="584eb511-1c6a-42c0-8be0-650f497dcf3d" providerId="ADAL" clId="{E945E43D-5553-4C34-AFBB-E1594DCF7AF9}" dt="2025-01-15T15:58:33.859" v="1636" actId="1076"/>
        <pc:sldMkLst>
          <pc:docMk/>
          <pc:sldMk cId="880921392" sldId="347"/>
        </pc:sldMkLst>
        <pc:spChg chg="mod">
          <ac:chgData name="Hämäläinen, Marja-Leena" userId="584eb511-1c6a-42c0-8be0-650f497dcf3d" providerId="ADAL" clId="{E945E43D-5553-4C34-AFBB-E1594DCF7AF9}" dt="2025-01-15T15:48:27.395" v="1479" actId="6549"/>
          <ac:spMkLst>
            <pc:docMk/>
            <pc:sldMk cId="880921392" sldId="347"/>
            <ac:spMk id="4" creationId="{DF9EBB93-A236-CD0C-716D-6F8E4DDF320C}"/>
          </ac:spMkLst>
        </pc:spChg>
        <pc:spChg chg="add mod ord">
          <ac:chgData name="Hämäläinen, Marja-Leena" userId="584eb511-1c6a-42c0-8be0-650f497dcf3d" providerId="ADAL" clId="{E945E43D-5553-4C34-AFBB-E1594DCF7AF9}" dt="2025-01-15T15:51:25.045" v="1501" actId="14100"/>
          <ac:spMkLst>
            <pc:docMk/>
            <pc:sldMk cId="880921392" sldId="347"/>
            <ac:spMk id="5" creationId="{AC394B36-FEA1-1E36-3F65-C39DADA1978B}"/>
          </ac:spMkLst>
        </pc:spChg>
        <pc:spChg chg="add mod ord">
          <ac:chgData name="Hämäläinen, Marja-Leena" userId="584eb511-1c6a-42c0-8be0-650f497dcf3d" providerId="ADAL" clId="{E945E43D-5553-4C34-AFBB-E1594DCF7AF9}" dt="2025-01-15T15:49:13.211" v="1486" actId="1076"/>
          <ac:spMkLst>
            <pc:docMk/>
            <pc:sldMk cId="880921392" sldId="347"/>
            <ac:spMk id="7" creationId="{66F68E7F-E517-6F17-4889-C285B02294C0}"/>
          </ac:spMkLst>
        </pc:spChg>
        <pc:spChg chg="add mod">
          <ac:chgData name="Hämäläinen, Marja-Leena" userId="584eb511-1c6a-42c0-8be0-650f497dcf3d" providerId="ADAL" clId="{E945E43D-5553-4C34-AFBB-E1594DCF7AF9}" dt="2025-01-15T15:49:19.771" v="1487" actId="1076"/>
          <ac:spMkLst>
            <pc:docMk/>
            <pc:sldMk cId="880921392" sldId="347"/>
            <ac:spMk id="9" creationId="{71166778-7F27-710A-8063-1688310E4E57}"/>
          </ac:spMkLst>
        </pc:spChg>
        <pc:spChg chg="mod">
          <ac:chgData name="Hämäläinen, Marja-Leena" userId="584eb511-1c6a-42c0-8be0-650f497dcf3d" providerId="ADAL" clId="{E945E43D-5553-4C34-AFBB-E1594DCF7AF9}" dt="2025-01-15T15:47:56.708" v="1452" actId="1076"/>
          <ac:spMkLst>
            <pc:docMk/>
            <pc:sldMk cId="880921392" sldId="347"/>
            <ac:spMk id="11" creationId="{0DDA8DC7-B685-FC73-27D2-AC52ED9B50CF}"/>
          </ac:spMkLst>
        </pc:spChg>
        <pc:spChg chg="mod ord">
          <ac:chgData name="Hämäläinen, Marja-Leena" userId="584eb511-1c6a-42c0-8be0-650f497dcf3d" providerId="ADAL" clId="{E945E43D-5553-4C34-AFBB-E1594DCF7AF9}" dt="2025-01-15T15:48:57.683" v="1484" actId="1076"/>
          <ac:spMkLst>
            <pc:docMk/>
            <pc:sldMk cId="880921392" sldId="347"/>
            <ac:spMk id="13" creationId="{FFB452D7-BE0C-39EF-859D-A2250BB72D52}"/>
          </ac:spMkLst>
        </pc:spChg>
        <pc:spChg chg="add mod">
          <ac:chgData name="Hämäläinen, Marja-Leena" userId="584eb511-1c6a-42c0-8be0-650f497dcf3d" providerId="ADAL" clId="{E945E43D-5553-4C34-AFBB-E1594DCF7AF9}" dt="2025-01-15T15:49:41.692" v="1491" actId="1076"/>
          <ac:spMkLst>
            <pc:docMk/>
            <pc:sldMk cId="880921392" sldId="347"/>
            <ac:spMk id="14" creationId="{0BB96C8B-FB61-2EB8-9177-E09888C429E9}"/>
          </ac:spMkLst>
        </pc:spChg>
        <pc:spChg chg="add mod">
          <ac:chgData name="Hämäläinen, Marja-Leena" userId="584eb511-1c6a-42c0-8be0-650f497dcf3d" providerId="ADAL" clId="{E945E43D-5553-4C34-AFBB-E1594DCF7AF9}" dt="2025-01-15T15:58:15.306" v="1632" actId="20577"/>
          <ac:spMkLst>
            <pc:docMk/>
            <pc:sldMk cId="880921392" sldId="347"/>
            <ac:spMk id="18" creationId="{DA15A33D-70D8-B14C-4417-5B37B863474E}"/>
          </ac:spMkLst>
        </pc:spChg>
        <pc:spChg chg="mod ord">
          <ac:chgData name="Hämäläinen, Marja-Leena" userId="584eb511-1c6a-42c0-8be0-650f497dcf3d" providerId="ADAL" clId="{E945E43D-5553-4C34-AFBB-E1594DCF7AF9}" dt="2025-01-15T15:50:19.876" v="1496" actId="1076"/>
          <ac:spMkLst>
            <pc:docMk/>
            <pc:sldMk cId="880921392" sldId="347"/>
            <ac:spMk id="21" creationId="{3FD8B656-8104-2157-37BF-88ABA789845D}"/>
          </ac:spMkLst>
        </pc:spChg>
        <pc:spChg chg="mod">
          <ac:chgData name="Hämäläinen, Marja-Leena" userId="584eb511-1c6a-42c0-8be0-650f497dcf3d" providerId="ADAL" clId="{E945E43D-5553-4C34-AFBB-E1594DCF7AF9}" dt="2025-01-15T15:58:33.859" v="1636" actId="1076"/>
          <ac:spMkLst>
            <pc:docMk/>
            <pc:sldMk cId="880921392" sldId="347"/>
            <ac:spMk id="23" creationId="{C2F55B6A-DDCE-8268-B003-E1859DF32284}"/>
          </ac:spMkLst>
        </pc:spChg>
        <pc:cxnChg chg="mod">
          <ac:chgData name="Hämäläinen, Marja-Leena" userId="584eb511-1c6a-42c0-8be0-650f497dcf3d" providerId="ADAL" clId="{E945E43D-5553-4C34-AFBB-E1594DCF7AF9}" dt="2025-01-15T15:49:59.107" v="1494" actId="1076"/>
          <ac:cxnSpMkLst>
            <pc:docMk/>
            <pc:sldMk cId="880921392" sldId="347"/>
            <ac:cxnSpMk id="10" creationId="{7D27093D-F265-628E-1486-8721307A90AB}"/>
          </ac:cxnSpMkLst>
        </pc:cxnChg>
      </pc:sldChg>
      <pc:sldChg chg="add del">
        <pc:chgData name="Hämäläinen, Marja-Leena" userId="584eb511-1c6a-42c0-8be0-650f497dcf3d" providerId="ADAL" clId="{E945E43D-5553-4C34-AFBB-E1594DCF7AF9}" dt="2025-01-15T12:31:14.687" v="135"/>
        <pc:sldMkLst>
          <pc:docMk/>
          <pc:sldMk cId="3300203825" sldId="347"/>
        </pc:sldMkLst>
      </pc:sldChg>
      <pc:sldChg chg="addSp delSp modSp add mod">
        <pc:chgData name="Hämäläinen, Marja-Leena" userId="584eb511-1c6a-42c0-8be0-650f497dcf3d" providerId="ADAL" clId="{E945E43D-5553-4C34-AFBB-E1594DCF7AF9}" dt="2025-01-15T16:23:12.618" v="1867" actId="1076"/>
        <pc:sldMkLst>
          <pc:docMk/>
          <pc:sldMk cId="3115092915" sldId="348"/>
        </pc:sldMkLst>
      </pc:sldChg>
      <pc:sldChg chg="modSp add mod">
        <pc:chgData name="Hämäläinen, Marja-Leena" userId="584eb511-1c6a-42c0-8be0-650f497dcf3d" providerId="ADAL" clId="{E945E43D-5553-4C34-AFBB-E1594DCF7AF9}" dt="2025-01-15T16:35:12.186" v="1920" actId="1076"/>
        <pc:sldMkLst>
          <pc:docMk/>
          <pc:sldMk cId="1378854909" sldId="349"/>
        </pc:sldMkLst>
      </pc:sldChg>
      <pc:sldChg chg="addSp delSp modSp add mod">
        <pc:chgData name="Hämäläinen, Marja-Leena" userId="584eb511-1c6a-42c0-8be0-650f497dcf3d" providerId="ADAL" clId="{E945E43D-5553-4C34-AFBB-E1594DCF7AF9}" dt="2025-01-15T16:55:39.856" v="2412" actId="1076"/>
        <pc:sldMkLst>
          <pc:docMk/>
          <pc:sldMk cId="3321449991" sldId="350"/>
        </pc:sldMkLst>
      </pc:sldChg>
      <pc:sldChg chg="add">
        <pc:chgData name="Hämäläinen, Marja-Leena" userId="584eb511-1c6a-42c0-8be0-650f497dcf3d" providerId="ADAL" clId="{E945E43D-5553-4C34-AFBB-E1594DCF7AF9}" dt="2025-01-15T16:56:44.987" v="2425"/>
        <pc:sldMkLst>
          <pc:docMk/>
          <pc:sldMk cId="316915183" sldId="351"/>
        </pc:sldMkLst>
      </pc:sldChg>
    </pc:docChg>
  </pc:docChgLst>
  <pc:docChgLst>
    <pc:chgData name="Hämäläinen, Marja-Leena" userId="584eb511-1c6a-42c0-8be0-650f497dcf3d" providerId="ADAL" clId="{6DD7A59E-6C45-48B5-81DA-6C690BE6EB2D}"/>
    <pc:docChg chg="custSel delSld modSld sldOrd">
      <pc:chgData name="Hämäläinen, Marja-Leena" userId="584eb511-1c6a-42c0-8be0-650f497dcf3d" providerId="ADAL" clId="{6DD7A59E-6C45-48B5-81DA-6C690BE6EB2D}" dt="2025-01-21T11:44:43.015" v="160" actId="47"/>
      <pc:docMkLst>
        <pc:docMk/>
      </pc:docMkLst>
      <pc:sldChg chg="addSp delSp modSp mod">
        <pc:chgData name="Hämäläinen, Marja-Leena" userId="584eb511-1c6a-42c0-8be0-650f497dcf3d" providerId="ADAL" clId="{6DD7A59E-6C45-48B5-81DA-6C690BE6EB2D}" dt="2025-01-21T11:41:46.226" v="108" actId="1076"/>
        <pc:sldMkLst>
          <pc:docMk/>
          <pc:sldMk cId="2407933494" sldId="293"/>
        </pc:sldMkLst>
        <pc:spChg chg="add mod">
          <ac:chgData name="Hämäläinen, Marja-Leena" userId="584eb511-1c6a-42c0-8be0-650f497dcf3d" providerId="ADAL" clId="{6DD7A59E-6C45-48B5-81DA-6C690BE6EB2D}" dt="2025-01-21T11:41:46.226" v="108" actId="1076"/>
          <ac:spMkLst>
            <pc:docMk/>
            <pc:sldMk cId="2407933494" sldId="293"/>
            <ac:spMk id="4" creationId="{702522FD-ADE2-16E7-10FD-BF301AE09249}"/>
          </ac:spMkLst>
        </pc:spChg>
        <pc:spChg chg="mod">
          <ac:chgData name="Hämäläinen, Marja-Leena" userId="584eb511-1c6a-42c0-8be0-650f497dcf3d" providerId="ADAL" clId="{6DD7A59E-6C45-48B5-81DA-6C690BE6EB2D}" dt="2025-01-21T11:40:36.008" v="73" actId="6549"/>
          <ac:spMkLst>
            <pc:docMk/>
            <pc:sldMk cId="2407933494" sldId="293"/>
            <ac:spMk id="6" creationId="{3A12A8FF-DD5E-085F-5B3E-6289A48FFF09}"/>
          </ac:spMkLst>
        </pc:spChg>
      </pc:sldChg>
      <pc:sldChg chg="del">
        <pc:chgData name="Hämäläinen, Marja-Leena" userId="584eb511-1c6a-42c0-8be0-650f497dcf3d" providerId="ADAL" clId="{6DD7A59E-6C45-48B5-81DA-6C690BE6EB2D}" dt="2025-01-21T11:44:30.403" v="151" actId="47"/>
        <pc:sldMkLst>
          <pc:docMk/>
          <pc:sldMk cId="2795126355" sldId="300"/>
        </pc:sldMkLst>
      </pc:sldChg>
      <pc:sldChg chg="del">
        <pc:chgData name="Hämäläinen, Marja-Leena" userId="584eb511-1c6a-42c0-8be0-650f497dcf3d" providerId="ADAL" clId="{6DD7A59E-6C45-48B5-81DA-6C690BE6EB2D}" dt="2025-01-21T11:44:41.972" v="159" actId="47"/>
        <pc:sldMkLst>
          <pc:docMk/>
          <pc:sldMk cId="3695435198" sldId="303"/>
        </pc:sldMkLst>
      </pc:sldChg>
      <pc:sldChg chg="modSp mod">
        <pc:chgData name="Hämäläinen, Marja-Leena" userId="584eb511-1c6a-42c0-8be0-650f497dcf3d" providerId="ADAL" clId="{6DD7A59E-6C45-48B5-81DA-6C690BE6EB2D}" dt="2025-01-21T11:41:27.595" v="105" actId="1076"/>
        <pc:sldMkLst>
          <pc:docMk/>
          <pc:sldMk cId="384135496" sldId="308"/>
        </pc:sldMkLst>
        <pc:spChg chg="mod">
          <ac:chgData name="Hämäläinen, Marja-Leena" userId="584eb511-1c6a-42c0-8be0-650f497dcf3d" providerId="ADAL" clId="{6DD7A59E-6C45-48B5-81DA-6C690BE6EB2D}" dt="2025-01-21T11:41:27.595" v="105" actId="1076"/>
          <ac:spMkLst>
            <pc:docMk/>
            <pc:sldMk cId="384135496" sldId="308"/>
            <ac:spMk id="2" creationId="{E59B585C-45B2-A862-402C-AF327AE882E0}"/>
          </ac:spMkLst>
        </pc:spChg>
      </pc:sldChg>
      <pc:sldChg chg="del">
        <pc:chgData name="Hämäläinen, Marja-Leena" userId="584eb511-1c6a-42c0-8be0-650f497dcf3d" providerId="ADAL" clId="{6DD7A59E-6C45-48B5-81DA-6C690BE6EB2D}" dt="2025-01-21T11:39:58.780" v="24" actId="47"/>
        <pc:sldMkLst>
          <pc:docMk/>
          <pc:sldMk cId="912240169" sldId="327"/>
        </pc:sldMkLst>
      </pc:sldChg>
      <pc:sldChg chg="modSp mod">
        <pc:chgData name="Hämäläinen, Marja-Leena" userId="584eb511-1c6a-42c0-8be0-650f497dcf3d" providerId="ADAL" clId="{6DD7A59E-6C45-48B5-81DA-6C690BE6EB2D}" dt="2025-01-21T11:39:52.464" v="23" actId="20577"/>
        <pc:sldMkLst>
          <pc:docMk/>
          <pc:sldMk cId="1029091312" sldId="329"/>
        </pc:sldMkLst>
        <pc:spChg chg="mod">
          <ac:chgData name="Hämäläinen, Marja-Leena" userId="584eb511-1c6a-42c0-8be0-650f497dcf3d" providerId="ADAL" clId="{6DD7A59E-6C45-48B5-81DA-6C690BE6EB2D}" dt="2025-01-21T11:39:52.464" v="23" actId="20577"/>
          <ac:spMkLst>
            <pc:docMk/>
            <pc:sldMk cId="1029091312" sldId="329"/>
            <ac:spMk id="8" creationId="{FC296FFF-84E6-AC21-1585-630C2BCCACE0}"/>
          </ac:spMkLst>
        </pc:spChg>
      </pc:sldChg>
      <pc:sldChg chg="del">
        <pc:chgData name="Hämäläinen, Marja-Leena" userId="584eb511-1c6a-42c0-8be0-650f497dcf3d" providerId="ADAL" clId="{6DD7A59E-6C45-48B5-81DA-6C690BE6EB2D}" dt="2025-01-21T11:44:34.049" v="153" actId="47"/>
        <pc:sldMkLst>
          <pc:docMk/>
          <pc:sldMk cId="107383214" sldId="330"/>
        </pc:sldMkLst>
      </pc:sldChg>
      <pc:sldChg chg="del">
        <pc:chgData name="Hämäläinen, Marja-Leena" userId="584eb511-1c6a-42c0-8be0-650f497dcf3d" providerId="ADAL" clId="{6DD7A59E-6C45-48B5-81DA-6C690BE6EB2D}" dt="2025-01-21T11:44:39.841" v="158" actId="47"/>
        <pc:sldMkLst>
          <pc:docMk/>
          <pc:sldMk cId="701803903" sldId="333"/>
        </pc:sldMkLst>
      </pc:sldChg>
      <pc:sldChg chg="del">
        <pc:chgData name="Hämäläinen, Marja-Leena" userId="584eb511-1c6a-42c0-8be0-650f497dcf3d" providerId="ADAL" clId="{6DD7A59E-6C45-48B5-81DA-6C690BE6EB2D}" dt="2025-01-21T11:44:37.895" v="156" actId="47"/>
        <pc:sldMkLst>
          <pc:docMk/>
          <pc:sldMk cId="3610940095" sldId="334"/>
        </pc:sldMkLst>
      </pc:sldChg>
      <pc:sldChg chg="del">
        <pc:chgData name="Hämäläinen, Marja-Leena" userId="584eb511-1c6a-42c0-8be0-650f497dcf3d" providerId="ADAL" clId="{6DD7A59E-6C45-48B5-81DA-6C690BE6EB2D}" dt="2025-01-21T11:44:35.886" v="154" actId="47"/>
        <pc:sldMkLst>
          <pc:docMk/>
          <pc:sldMk cId="1596172449" sldId="336"/>
        </pc:sldMkLst>
      </pc:sldChg>
      <pc:sldChg chg="del">
        <pc:chgData name="Hämäläinen, Marja-Leena" userId="584eb511-1c6a-42c0-8be0-650f497dcf3d" providerId="ADAL" clId="{6DD7A59E-6C45-48B5-81DA-6C690BE6EB2D}" dt="2025-01-21T11:44:43.015" v="160" actId="47"/>
        <pc:sldMkLst>
          <pc:docMk/>
          <pc:sldMk cId="3998021792" sldId="337"/>
        </pc:sldMkLst>
      </pc:sldChg>
      <pc:sldChg chg="del">
        <pc:chgData name="Hämäläinen, Marja-Leena" userId="584eb511-1c6a-42c0-8be0-650f497dcf3d" providerId="ADAL" clId="{6DD7A59E-6C45-48B5-81DA-6C690BE6EB2D}" dt="2025-01-21T11:44:25.974" v="148" actId="47"/>
        <pc:sldMkLst>
          <pc:docMk/>
          <pc:sldMk cId="1257087337" sldId="338"/>
        </pc:sldMkLst>
      </pc:sldChg>
      <pc:sldChg chg="del">
        <pc:chgData name="Hämäläinen, Marja-Leena" userId="584eb511-1c6a-42c0-8be0-650f497dcf3d" providerId="ADAL" clId="{6DD7A59E-6C45-48B5-81DA-6C690BE6EB2D}" dt="2025-01-21T11:44:36.869" v="155" actId="47"/>
        <pc:sldMkLst>
          <pc:docMk/>
          <pc:sldMk cId="2236044936" sldId="339"/>
        </pc:sldMkLst>
      </pc:sldChg>
      <pc:sldChg chg="modSp mod ord">
        <pc:chgData name="Hämäläinen, Marja-Leena" userId="584eb511-1c6a-42c0-8be0-650f497dcf3d" providerId="ADAL" clId="{6DD7A59E-6C45-48B5-81DA-6C690BE6EB2D}" dt="2025-01-21T11:43:15.196" v="135" actId="1076"/>
        <pc:sldMkLst>
          <pc:docMk/>
          <pc:sldMk cId="495109406" sldId="340"/>
        </pc:sldMkLst>
        <pc:spChg chg="mod">
          <ac:chgData name="Hämäläinen, Marja-Leena" userId="584eb511-1c6a-42c0-8be0-650f497dcf3d" providerId="ADAL" clId="{6DD7A59E-6C45-48B5-81DA-6C690BE6EB2D}" dt="2025-01-21T11:42:47.712" v="131" actId="1076"/>
          <ac:spMkLst>
            <pc:docMk/>
            <pc:sldMk cId="495109406" sldId="340"/>
            <ac:spMk id="4" creationId="{BF2458FD-3BE5-65AF-C5E6-95FF63BBEE92}"/>
          </ac:spMkLst>
        </pc:spChg>
        <pc:spChg chg="mod">
          <ac:chgData name="Hämäläinen, Marja-Leena" userId="584eb511-1c6a-42c0-8be0-650f497dcf3d" providerId="ADAL" clId="{6DD7A59E-6C45-48B5-81DA-6C690BE6EB2D}" dt="2025-01-21T11:43:15.196" v="135" actId="1076"/>
          <ac:spMkLst>
            <pc:docMk/>
            <pc:sldMk cId="495109406" sldId="340"/>
            <ac:spMk id="7" creationId="{0DC6DFA9-5EAF-8271-FBF9-FF8247DAE147}"/>
          </ac:spMkLst>
        </pc:spChg>
        <pc:spChg chg="mod">
          <ac:chgData name="Hämäläinen, Marja-Leena" userId="584eb511-1c6a-42c0-8be0-650f497dcf3d" providerId="ADAL" clId="{6DD7A59E-6C45-48B5-81DA-6C690BE6EB2D}" dt="2025-01-21T11:42:38.836" v="130" actId="1076"/>
          <ac:spMkLst>
            <pc:docMk/>
            <pc:sldMk cId="495109406" sldId="340"/>
            <ac:spMk id="8" creationId="{D8B4A72D-0F00-EE18-DF0D-2AF271D14E43}"/>
          </ac:spMkLst>
        </pc:spChg>
      </pc:sldChg>
      <pc:sldChg chg="del">
        <pc:chgData name="Hämäläinen, Marja-Leena" userId="584eb511-1c6a-42c0-8be0-650f497dcf3d" providerId="ADAL" clId="{6DD7A59E-6C45-48B5-81DA-6C690BE6EB2D}" dt="2025-01-21T11:44:32.463" v="152" actId="47"/>
        <pc:sldMkLst>
          <pc:docMk/>
          <pc:sldMk cId="358117384" sldId="341"/>
        </pc:sldMkLst>
      </pc:sldChg>
      <pc:sldChg chg="modSp mod ord">
        <pc:chgData name="Hämäläinen, Marja-Leena" userId="584eb511-1c6a-42c0-8be0-650f497dcf3d" providerId="ADAL" clId="{6DD7A59E-6C45-48B5-81DA-6C690BE6EB2D}" dt="2025-01-21T11:43:53.216" v="143" actId="1076"/>
        <pc:sldMkLst>
          <pc:docMk/>
          <pc:sldMk cId="3844965376" sldId="342"/>
        </pc:sldMkLst>
        <pc:spChg chg="mod">
          <ac:chgData name="Hämäläinen, Marja-Leena" userId="584eb511-1c6a-42c0-8be0-650f497dcf3d" providerId="ADAL" clId="{6DD7A59E-6C45-48B5-81DA-6C690BE6EB2D}" dt="2025-01-21T11:43:53.216" v="143" actId="1076"/>
          <ac:spMkLst>
            <pc:docMk/>
            <pc:sldMk cId="3844965376" sldId="342"/>
            <ac:spMk id="7" creationId="{421138A1-EF7F-4DB2-4BCC-ABB72A707F29}"/>
          </ac:spMkLst>
        </pc:spChg>
      </pc:sldChg>
      <pc:sldChg chg="del">
        <pc:chgData name="Hämäläinen, Marja-Leena" userId="584eb511-1c6a-42c0-8be0-650f497dcf3d" providerId="ADAL" clId="{6DD7A59E-6C45-48B5-81DA-6C690BE6EB2D}" dt="2025-01-21T11:44:14.147" v="145" actId="47"/>
        <pc:sldMkLst>
          <pc:docMk/>
          <pc:sldMk cId="627351335" sldId="343"/>
        </pc:sldMkLst>
      </pc:sldChg>
      <pc:sldChg chg="del">
        <pc:chgData name="Hämäläinen, Marja-Leena" userId="584eb511-1c6a-42c0-8be0-650f497dcf3d" providerId="ADAL" clId="{6DD7A59E-6C45-48B5-81DA-6C690BE6EB2D}" dt="2025-01-21T11:44:38.897" v="157" actId="47"/>
        <pc:sldMkLst>
          <pc:docMk/>
          <pc:sldMk cId="1678988564" sldId="344"/>
        </pc:sldMkLst>
      </pc:sldChg>
      <pc:sldChg chg="del">
        <pc:chgData name="Hämäläinen, Marja-Leena" userId="584eb511-1c6a-42c0-8be0-650f497dcf3d" providerId="ADAL" clId="{6DD7A59E-6C45-48B5-81DA-6C690BE6EB2D}" dt="2025-01-21T11:44:28.989" v="150" actId="47"/>
        <pc:sldMkLst>
          <pc:docMk/>
          <pc:sldMk cId="2592591847" sldId="345"/>
        </pc:sldMkLst>
      </pc:sldChg>
      <pc:sldChg chg="del">
        <pc:chgData name="Hämäläinen, Marja-Leena" userId="584eb511-1c6a-42c0-8be0-650f497dcf3d" providerId="ADAL" clId="{6DD7A59E-6C45-48B5-81DA-6C690BE6EB2D}" dt="2025-01-21T11:44:27.455" v="149" actId="47"/>
        <pc:sldMkLst>
          <pc:docMk/>
          <pc:sldMk cId="595803474" sldId="346"/>
        </pc:sldMkLst>
      </pc:sldChg>
      <pc:sldChg chg="addSp delSp modSp mod">
        <pc:chgData name="Hämäläinen, Marja-Leena" userId="584eb511-1c6a-42c0-8be0-650f497dcf3d" providerId="ADAL" clId="{6DD7A59E-6C45-48B5-81DA-6C690BE6EB2D}" dt="2025-01-21T11:42:10" v="127" actId="20577"/>
        <pc:sldMkLst>
          <pc:docMk/>
          <pc:sldMk cId="880921392" sldId="347"/>
        </pc:sldMkLst>
        <pc:spChg chg="add mod">
          <ac:chgData name="Hämäläinen, Marja-Leena" userId="584eb511-1c6a-42c0-8be0-650f497dcf3d" providerId="ADAL" clId="{6DD7A59E-6C45-48B5-81DA-6C690BE6EB2D}" dt="2025-01-21T11:41:54.677" v="111" actId="1076"/>
          <ac:spMkLst>
            <pc:docMk/>
            <pc:sldMk cId="880921392" sldId="347"/>
            <ac:spMk id="2" creationId="{7F8F09BF-B782-C1FD-01CD-858112EC11F6}"/>
          </ac:spMkLst>
        </pc:spChg>
        <pc:spChg chg="mod">
          <ac:chgData name="Hämäläinen, Marja-Leena" userId="584eb511-1c6a-42c0-8be0-650f497dcf3d" providerId="ADAL" clId="{6DD7A59E-6C45-48B5-81DA-6C690BE6EB2D}" dt="2025-01-21T11:42:10" v="127" actId="20577"/>
          <ac:spMkLst>
            <pc:docMk/>
            <pc:sldMk cId="880921392" sldId="347"/>
            <ac:spMk id="4" creationId="{DF9EBB93-A236-CD0C-716D-6F8E4DDF320C}"/>
          </ac:spMkLst>
        </pc:spChg>
      </pc:sldChg>
      <pc:sldChg chg="del">
        <pc:chgData name="Hämäläinen, Marja-Leena" userId="584eb511-1c6a-42c0-8be0-650f497dcf3d" providerId="ADAL" clId="{6DD7A59E-6C45-48B5-81DA-6C690BE6EB2D}" dt="2025-01-21T11:44:12.368" v="144" actId="47"/>
        <pc:sldMkLst>
          <pc:docMk/>
          <pc:sldMk cId="3115092915" sldId="348"/>
        </pc:sldMkLst>
      </pc:sldChg>
      <pc:sldChg chg="del">
        <pc:chgData name="Hämäläinen, Marja-Leena" userId="584eb511-1c6a-42c0-8be0-650f497dcf3d" providerId="ADAL" clId="{6DD7A59E-6C45-48B5-81DA-6C690BE6EB2D}" dt="2025-01-21T11:44:16.989" v="146" actId="47"/>
        <pc:sldMkLst>
          <pc:docMk/>
          <pc:sldMk cId="1378854909" sldId="349"/>
        </pc:sldMkLst>
      </pc:sldChg>
      <pc:sldChg chg="del">
        <pc:chgData name="Hämäläinen, Marja-Leena" userId="584eb511-1c6a-42c0-8be0-650f497dcf3d" providerId="ADAL" clId="{6DD7A59E-6C45-48B5-81DA-6C690BE6EB2D}" dt="2025-01-21T11:44:19.670" v="147" actId="47"/>
        <pc:sldMkLst>
          <pc:docMk/>
          <pc:sldMk cId="3321449991" sldId="350"/>
        </pc:sldMkLst>
      </pc:sldChg>
      <pc:sldMasterChg chg="delSldLayout">
        <pc:chgData name="Hämäläinen, Marja-Leena" userId="584eb511-1c6a-42c0-8be0-650f497dcf3d" providerId="ADAL" clId="{6DD7A59E-6C45-48B5-81DA-6C690BE6EB2D}" dt="2025-01-21T11:44:41.972" v="159" actId="47"/>
        <pc:sldMasterMkLst>
          <pc:docMk/>
          <pc:sldMasterMk cId="0" sldId="2147483666"/>
        </pc:sldMasterMkLst>
        <pc:sldLayoutChg chg="del">
          <pc:chgData name="Hämäläinen, Marja-Leena" userId="584eb511-1c6a-42c0-8be0-650f497dcf3d" providerId="ADAL" clId="{6DD7A59E-6C45-48B5-81DA-6C690BE6EB2D}" dt="2025-01-21T11:44:41.972" v="159" actId="47"/>
          <pc:sldLayoutMkLst>
            <pc:docMk/>
            <pc:sldMasterMk cId="0" sldId="2147483666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54b4a81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54b4a81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46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54b4a81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54b4a81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203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F65F0319-A009-E8AB-B94E-187B66410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54b4a813_1_49:notes">
            <a:extLst>
              <a:ext uri="{FF2B5EF4-FFF2-40B4-BE49-F238E27FC236}">
                <a16:creationId xmlns:a16="http://schemas.microsoft.com/office/drawing/2014/main" id="{18CD8D1F-11AB-F467-E38C-44AD170F50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54b4a813_1_49:notes">
            <a:extLst>
              <a:ext uri="{FF2B5EF4-FFF2-40B4-BE49-F238E27FC236}">
                <a16:creationId xmlns:a16="http://schemas.microsoft.com/office/drawing/2014/main" id="{4D958572-D28E-4281-DBE8-39F2BAD05F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97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54b4a81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54b4a81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83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54b4a81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54b4a81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34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54b4a81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54b4a81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548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54b4a81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54b4a81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31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54b4a81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54b4a81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93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Otsikko_Innovaatiokampus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34671" y="2653975"/>
            <a:ext cx="8409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400" b="0">
                <a:solidFill>
                  <a:srgbClr val="002F49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 hasCustomPrompt="1"/>
          </p:nvPr>
        </p:nvSpPr>
        <p:spPr>
          <a:xfrm>
            <a:off x="734675" y="3154350"/>
            <a:ext cx="3180600" cy="15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hand Light"/>
              <a:buNone/>
              <a:defRPr sz="1400">
                <a:solidFill>
                  <a:schemeClr val="tx1"/>
                </a:solidFill>
                <a:latin typeface="IBM Plex Mono Medium" panose="020B0609050203000203" pitchFamily="49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Khand Light"/>
              <a:buNone/>
              <a:defRPr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r>
              <a:rPr lang="fi-FI" dirty="0"/>
              <a:t>Lisää </a:t>
            </a:r>
            <a:r>
              <a:rPr lang="fi-FI"/>
              <a:t>tekstiä napsauttamalla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ABD9CA-FD72-B718-C8C1-04451993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3300D6-6037-F5E2-6A88-122F958A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E291BC-3FD7-6319-5889-1DFEA0209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CFFB1A-7199-17E6-B38A-0B926466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088510-8825-ECFB-45B8-52A9C2D9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E9EC5EB-F664-0658-286A-8162A7CC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37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26C78-77B0-82F9-0F0A-98C66BE8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D29B50F-5B24-6732-C91B-7CCEB9D7F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20A6BD-B670-7B52-BCFE-E68CA02F7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ACE313-8E68-6D9F-6DAA-78311188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F8ACA37-8AB6-674C-CDAB-2FBA00B8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DC480B-9E9F-0330-8B11-30618A2F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59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ED01A5-3D88-4FFC-DC48-C9E79846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0EF499D-ADEE-DDC8-CB28-75CE7A29A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4544BF-36A0-58B1-1572-A4C8A47A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7CE429-473A-436E-7AC1-511CCA96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DE5EC0-ED72-30D2-4E04-8BADCD4D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3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5990BCF-2458-DA87-4F73-CFBDDB415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A62463-3570-4A0B-C1BF-225F9A22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C104F6-6CD8-90D3-0CF7-CAFC9D0F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102F8F-9CD1-BFD7-4CA5-E1CAEEE6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5AC468-C4C7-09C8-E3BA-58D34E3C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99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6FF817-87A0-D8AE-7687-DC8800A56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FFADD8-9DB7-824D-FDC1-84446B771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5CF43D-C102-30D1-BA5B-2E79F069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46E0AA-3488-B8E5-6B20-F8487EB9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C9ACF-3CF0-AA99-14D9-BFBB0DE8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4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C5139B-D5CA-99A2-9C94-74EE0949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ACE403-2FCD-6CC5-435B-CBDE90028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D33436-4224-64EF-7376-E9B19BCA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85B9AF-C45F-6445-5991-A43D21EC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C214B0-0300-F7DE-BFCA-A6294851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299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1F9D5-D14B-F119-527F-3F49672C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B32473-A883-035D-FC26-D5C514B55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424442-F941-FCA6-410E-25ED8C2B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06A516-1F3D-2805-467E-2258CD1C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D9FD13-EA41-3F50-4788-B4825701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44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56C3D-360D-595C-FEDF-8EBCD068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33AC4C-A275-8AB4-E10A-507105DB1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52E165F-CEEA-A4D2-284C-FED04CEAE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059CA2-8E08-3755-392A-A79908A0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AF0746-1B37-BCBC-B0A4-A8394AEC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5F93BF-FD33-7B52-C851-98CDCD43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400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896B9D-A4E0-3C38-ABBF-347DB9EA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49DA1EA-9F3B-4105-5732-A92EF152F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90ACDA-2FA3-C06A-0BCC-712804F43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BD0128-21D5-3BFE-A71D-F99B5416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3CA79CB-FA49-FA30-D5F2-2C814F954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6C69D34-662F-AC28-0C55-9F1726B4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A7E4467-8757-9AC6-9C86-199B18B6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3E5450-70F3-0F33-9118-285A9861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340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7E5B73-3582-1E0F-6CF3-D0097F6D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B4B5714-5988-B95B-B723-C8DE5327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9D4A177-E762-39C4-8FB4-E7221A16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1D75E6-5356-928B-BC1D-3C5012B5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94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10D6428-C9D0-A48C-482A-04B42A0B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4AD253D-10F2-8F80-667F-AF9B8AA0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768435-74B5-55E0-93DD-22E70AB8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806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A84B60-BA39-8BF9-79D9-2BDF23E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7B0686-CB29-4C5B-0BD3-6D85651F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4467938-CD21-B057-2FDA-BF562A38E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C12326-0640-D55C-1277-42FC7C8E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399D5F-7390-B234-AE49-850031B7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9D3020-0190-0AA9-D4EC-5811B7C5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095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847C5D-1C01-54CA-D8C0-1F26F1F8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A79502-C968-1C49-2C6D-2200EC522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D393C6-7EBE-5F97-21DE-9C5BEE78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61CCA6-FADF-FAA1-9665-682B130C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AAF361-F427-B2C1-8C4D-5F3A1373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4DE5D71-5847-4C6A-2ACF-0574BDDE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807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40A645-49D8-6389-C6B4-C9AFB26F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E30042-41F8-0356-7F27-D66301CEF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C4B210-92D6-A035-1B41-EF123BF1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B7CCA3-2483-ACC4-6DEA-2D4A0A08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306D31-DC1E-E4F8-EA3C-090F9722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663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0944DF2-304C-37F3-825C-9D9F0B1FE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BE0422-8E50-A4FE-EFA5-843BA72E8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11D34C-4A17-AAE3-7F92-1D6EB1B2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85059C-F1C1-70AA-03B3-5081CA99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4D1C92-7ABC-9C4E-D823-AC59648C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94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4BA92F-F41D-E407-3ADE-F742F3009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1595537-7421-E21D-654A-0793377CD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59D46A-B6EB-7CDD-7AD9-4F78E3C9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3ECF38-8EDD-FC00-A217-F15C627F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0FEA93-DF6A-B1FD-FA04-5901CD5A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29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9A4163-418A-53BE-91FF-9103602C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FE8ED3-F7AF-846E-3EDE-8224959C0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839F97-DE2C-F5B4-F0C0-50497724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237E08-A721-88F3-8D88-80752818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F0EF6A-B916-0D2D-1127-3DD86288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62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98029-F387-DFFC-5BA1-17CD68E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94B99A-0C4F-CBA7-DB40-05D7D55BA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6253DA-ABF8-D61E-378B-1A97B6E0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443ABC-632A-A22A-5D7F-C34764F5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6426A1-A365-E4DE-DBB5-1D27EF16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11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36EF66-BBAD-1325-4326-205CA92A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212783-B0DA-633C-47DB-DD96DD783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02DEC7-46C8-3025-49A0-1A8FBD2D5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C88C11-3AB5-3045-17DA-F0CACEAE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C7B589-631D-CA22-B839-749EC437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7C3FB4-6AF1-5AC9-00CE-59F1282B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9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066AE-D450-E861-5366-7AFA96E9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D5822B-72DD-42D6-9D4F-F41576859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E5AE4E-06F3-96B0-9B8F-274952C5A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307AAE-B25D-E72A-76C2-B993272CA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98EC1C8-3E21-CDEE-98C7-74CE64E82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30C4D62-C8C7-78FF-DD6F-1BCCA94C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0107A80-B451-AF21-D47E-AC41C9E2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CFD5D7F-BAF3-BFBD-CE4D-873C28B7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4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BAFFDD-A758-A6DC-F954-B7CFB179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168444-6554-2D7A-56EB-92186CB2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FFAF67-50FA-8EFC-E71D-77EBC738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FE63DA-5F3E-0E96-386F-65DD0816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88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ECABA22-98FB-D14B-D42E-D4A9D49E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DFA9398-C5AF-BD16-3A54-D6398B23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739B30D-CC89-B247-3C18-7F1CB504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77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651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fi-FI" baseline="0" dirty="0">
                <a:solidFill>
                  <a:srgbClr val="002F49"/>
                </a:solidFill>
                <a:latin typeface="Poppins Medium" panose="00000600000000000000" pitchFamily="2" charset="0"/>
              </a:rPr>
              <a:t>Lisää otsikko tähän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utive Mono"/>
              <a:buChar char="●"/>
              <a:defRPr sz="1100">
                <a:solidFill>
                  <a:srgbClr val="434343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utive Mono"/>
              <a:buChar char="○"/>
              <a:defRPr sz="1100">
                <a:solidFill>
                  <a:srgbClr val="434343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utive Mono"/>
              <a:buChar char="■"/>
              <a:defRPr sz="1100">
                <a:solidFill>
                  <a:srgbClr val="434343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utive Mono"/>
              <a:buChar char="●"/>
              <a:defRPr sz="1100">
                <a:solidFill>
                  <a:srgbClr val="434343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utive Mono"/>
              <a:buChar char="○"/>
              <a:defRPr sz="1100">
                <a:solidFill>
                  <a:srgbClr val="434343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utive Mono"/>
              <a:buChar char="■"/>
              <a:defRPr sz="1100">
                <a:solidFill>
                  <a:srgbClr val="434343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utive Mono"/>
              <a:buChar char="●"/>
              <a:defRPr sz="1100">
                <a:solidFill>
                  <a:srgbClr val="434343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Cutive Mono"/>
              <a:buChar char="○"/>
              <a:defRPr sz="1100">
                <a:solidFill>
                  <a:srgbClr val="434343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Cutive Mono"/>
              <a:buChar char="■"/>
              <a:defRPr sz="1100">
                <a:solidFill>
                  <a:srgbClr val="434343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r>
              <a:rPr lang="fi-FI" dirty="0"/>
              <a:t>Lisää tekstiä tähän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6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2F49"/>
          </a:solidFill>
          <a:latin typeface="Poppins Medium" panose="00000600000000000000" pitchFamily="2" charset="0"/>
          <a:ea typeface="Poppins Medium" panose="00000600000000000000" pitchFamily="2" charset="0"/>
          <a:cs typeface="Poppins Medium" panose="000006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875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400" b="0" i="0" u="none" strike="noStrike" cap="none">
          <a:solidFill>
            <a:schemeClr val="tx1"/>
          </a:solidFill>
          <a:latin typeface="IBM Plex Mono Medium" panose="020B0609050203000203" pitchFamily="49" charset="0"/>
          <a:ea typeface="IBM Plex Mono Medium" panose="020B0609050203000203" pitchFamily="49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FADBAD-4DBF-814E-8B8B-5FFED278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E5C03E-8F28-7FAA-064C-A7DAE6177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E0749B-BD45-BE4E-095D-5392C4187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AD8C7-C0D3-43F0-BB11-56AAC0E6C2D6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F8D5C1-6257-1E7C-A8FD-0C383D05A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E1C3F4-51D5-ED8B-55A6-1F6E02B3B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D1A6-AE26-4080-9256-17430C1205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036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2BE37F-51CB-4E78-B103-5F6F7F9D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88935F-8729-4731-AF07-D30223B7C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3DA12B-B0F6-23FB-69D2-44CA4ED61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97F73-5C2E-4B04-845F-B26727B0BF2B}" type="datetimeFigureOut">
              <a:rPr lang="fi-FI" smtClean="0"/>
              <a:t>13.4.2025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9EAAC8-D135-B1F4-1957-4E9F13983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D51B9D-FD61-57D6-D75B-629B36A0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46E8-DD02-45F2-8B2E-F14EECA8EA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05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edoninnovaatiokampus.fi/alihankintaverkost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 38" descr="Kuva, joka sisältää kohteen henkilö, vaate, köysi, Tanssi&#10;&#10;Kuvaus luotu automaattisesti">
            <a:extLst>
              <a:ext uri="{FF2B5EF4-FFF2-40B4-BE49-F238E27FC236}">
                <a16:creationId xmlns:a16="http://schemas.microsoft.com/office/drawing/2014/main" id="{AEB3BEEA-834D-D4DE-A11C-654E5F21FB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1279" r="4358"/>
          <a:stretch/>
        </p:blipFill>
        <p:spPr>
          <a:xfrm>
            <a:off x="0" y="4290"/>
            <a:ext cx="9144000" cy="5165909"/>
          </a:xfrm>
          <a:prstGeom prst="rect">
            <a:avLst/>
          </a:prstGeom>
        </p:spPr>
      </p:pic>
      <p:sp>
        <p:nvSpPr>
          <p:cNvPr id="44" name="Otsikko 3">
            <a:extLst>
              <a:ext uri="{FF2B5EF4-FFF2-40B4-BE49-F238E27FC236}">
                <a16:creationId xmlns:a16="http://schemas.microsoft.com/office/drawing/2014/main" id="{67A277E1-E09A-6458-65FD-5DDA85B7D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03" y="1349203"/>
            <a:ext cx="3069770" cy="809388"/>
          </a:xfrm>
        </p:spPr>
        <p:txBody>
          <a:bodyPr/>
          <a:lstStyle/>
          <a:p>
            <a:pPr algn="r"/>
            <a:r>
              <a:rPr lang="fi-FI" sz="1800" b="0" i="0" u="none" strike="noStrike" baseline="0" dirty="0">
                <a:solidFill>
                  <a:schemeClr val="bg1"/>
                </a:solidFill>
                <a:latin typeface="Open Sans" panose="020B0606030504020204" pitchFamily="34" charset="0"/>
              </a:rPr>
              <a:t>1.5.2024- 31.12.2025</a:t>
            </a:r>
            <a:br>
              <a:rPr lang="fi-FI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fi-FI" sz="2800" b="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endParaRPr lang="fi-FI" sz="2800" b="0" dirty="0">
              <a:solidFill>
                <a:schemeClr val="bg1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FC296FFF-84E6-AC21-1585-630C2BCCA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278" y="4283177"/>
            <a:ext cx="2819340" cy="546928"/>
          </a:xfrm>
        </p:spPr>
        <p:txBody>
          <a:bodyPr/>
          <a:lstStyle/>
          <a:p>
            <a:pPr algn="r"/>
            <a:r>
              <a:rPr lang="fi-FI" dirty="0">
                <a:solidFill>
                  <a:schemeClr val="bg1"/>
                </a:solidFill>
              </a:rPr>
              <a:t>Sauvon yrittäjätilaisuus</a:t>
            </a:r>
          </a:p>
          <a:p>
            <a:pPr algn="r"/>
            <a:r>
              <a:rPr lang="fi-FI" dirty="0">
                <a:solidFill>
                  <a:schemeClr val="bg1"/>
                </a:solidFill>
              </a:rPr>
              <a:t>14.4.2025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28637A8-4C37-19C0-6721-3AB2903C4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01" y="166485"/>
            <a:ext cx="1934772" cy="146910"/>
          </a:xfrm>
          <a:prstGeom prst="rect">
            <a:avLst/>
          </a:prstGeom>
        </p:spPr>
      </p:pic>
      <p:sp>
        <p:nvSpPr>
          <p:cNvPr id="2" name="Otsikko 3">
            <a:extLst>
              <a:ext uri="{FF2B5EF4-FFF2-40B4-BE49-F238E27FC236}">
                <a16:creationId xmlns:a16="http://schemas.microsoft.com/office/drawing/2014/main" id="{B7E8D090-8F2D-6E86-9D0A-A5C35C290640}"/>
              </a:ext>
            </a:extLst>
          </p:cNvPr>
          <p:cNvSpPr txBox="1">
            <a:spLocks/>
          </p:cNvSpPr>
          <p:nvPr/>
        </p:nvSpPr>
        <p:spPr>
          <a:xfrm>
            <a:off x="3758247" y="443274"/>
            <a:ext cx="5203371" cy="154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Reem Kufi"/>
              <a:buNone/>
              <a:defRPr sz="5400" b="0" i="0" u="none" strike="noStrike" cap="none" baseline="0">
                <a:solidFill>
                  <a:srgbClr val="002F49"/>
                </a:solidFill>
                <a:latin typeface="Poppins Medium" panose="00000600000000000000" pitchFamily="2" charset="0"/>
                <a:ea typeface="Reem Kufi"/>
                <a:cs typeface="Poppins Medium" panose="00000600000000000000" pitchFamily="2" charset="0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r"/>
            <a:r>
              <a:rPr lang="fi-FI" sz="2800" kern="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Poppins" panose="00000500000000000000" pitchFamily="2" charset="0"/>
              </a:rPr>
              <a:t>Yksinyrittäjät ratkaisuna</a:t>
            </a:r>
            <a:br>
              <a:rPr lang="fi-FI" sz="2800" kern="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fi-FI" sz="2800" kern="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Poppins" panose="00000500000000000000" pitchFamily="2" charset="0"/>
              </a:rPr>
              <a:t>osaajapulaan –hanke</a:t>
            </a:r>
            <a:br>
              <a:rPr lang="fi-FI" sz="2800" kern="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Poppins" panose="00000500000000000000" pitchFamily="2" charset="0"/>
              </a:rPr>
            </a:br>
            <a:br>
              <a:rPr lang="fi-FI" sz="180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fi-FI" sz="2800" kern="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endParaRPr lang="fi-FI" sz="2800" dirty="0">
              <a:solidFill>
                <a:schemeClr val="bg1"/>
              </a:solidFill>
              <a:latin typeface="+mj-lt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9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BA04ED2F-0325-92CB-C9A7-2A6968CBBE3F}"/>
              </a:ext>
            </a:extLst>
          </p:cNvPr>
          <p:cNvSpPr/>
          <p:nvPr/>
        </p:nvSpPr>
        <p:spPr>
          <a:xfrm>
            <a:off x="3055257" y="1669423"/>
            <a:ext cx="6088743" cy="3474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421138A1-EF7F-4DB2-4BCC-ABB72A707F29}"/>
              </a:ext>
            </a:extLst>
          </p:cNvPr>
          <p:cNvSpPr txBox="1">
            <a:spLocks/>
          </p:cNvSpPr>
          <p:nvPr/>
        </p:nvSpPr>
        <p:spPr>
          <a:xfrm>
            <a:off x="563292" y="244372"/>
            <a:ext cx="8409300" cy="61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Reem Kufi"/>
              <a:buNone/>
              <a:defRPr sz="5400" b="0" i="0" u="none" strike="noStrike" cap="none" baseline="0">
                <a:solidFill>
                  <a:srgbClr val="002F49"/>
                </a:solidFill>
                <a:latin typeface="Poppins Medium" panose="00000600000000000000" pitchFamily="2" charset="0"/>
                <a:ea typeface="Reem Kufi"/>
                <a:cs typeface="Poppins Medium" panose="00000600000000000000" pitchFamily="2" charset="0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fi-FI" sz="3200" kern="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 Seppälän tiili:</a:t>
            </a:r>
            <a:endParaRPr lang="fi-FI" sz="3200" dirty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2" name="Google Shape;123;p22">
            <a:extLst>
              <a:ext uri="{FF2B5EF4-FFF2-40B4-BE49-F238E27FC236}">
                <a16:creationId xmlns:a16="http://schemas.microsoft.com/office/drawing/2014/main" id="{83CD7E3F-4C52-FB50-C7B9-EBA5E0F19F67}"/>
              </a:ext>
            </a:extLst>
          </p:cNvPr>
          <p:cNvSpPr txBox="1">
            <a:spLocks/>
          </p:cNvSpPr>
          <p:nvPr/>
        </p:nvSpPr>
        <p:spPr>
          <a:xfrm>
            <a:off x="563291" y="772809"/>
            <a:ext cx="7441337" cy="37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/>
            <a:r>
              <a:rPr lang="fi-FI" sz="1600" b="1" spc="300" dirty="0">
                <a:solidFill>
                  <a:srgbClr val="009680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TARVE TAKKAMUURAREILLE ERI PUOLELLE SUOMEA</a:t>
            </a:r>
            <a:endParaRPr lang="fi-FI" b="1" spc="300" dirty="0">
              <a:solidFill>
                <a:srgbClr val="009680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E34BF5C-AD59-C0A6-028A-2CAFE1CC4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648" y="2110103"/>
            <a:ext cx="5560352" cy="1447432"/>
          </a:xfrm>
          <a:prstGeom prst="rect">
            <a:avLst/>
          </a:prstGeom>
        </p:spPr>
      </p:pic>
      <p:sp>
        <p:nvSpPr>
          <p:cNvPr id="22" name="Google Shape;123;p22">
            <a:extLst>
              <a:ext uri="{FF2B5EF4-FFF2-40B4-BE49-F238E27FC236}">
                <a16:creationId xmlns:a16="http://schemas.microsoft.com/office/drawing/2014/main" id="{C4CB3E73-E276-C334-6D19-BD5246DD3BEE}"/>
              </a:ext>
            </a:extLst>
          </p:cNvPr>
          <p:cNvSpPr txBox="1">
            <a:spLocks/>
          </p:cNvSpPr>
          <p:nvPr/>
        </p:nvSpPr>
        <p:spPr>
          <a:xfrm>
            <a:off x="3583648" y="1842759"/>
            <a:ext cx="5196174" cy="37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/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RÄÄTÄLÖITIIN KOULUTUS – YRITTÄJYYS MUKANA</a:t>
            </a:r>
            <a:endParaRPr lang="fi-FI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sp>
        <p:nvSpPr>
          <p:cNvPr id="23" name="Google Shape;123;p22">
            <a:extLst>
              <a:ext uri="{FF2B5EF4-FFF2-40B4-BE49-F238E27FC236}">
                <a16:creationId xmlns:a16="http://schemas.microsoft.com/office/drawing/2014/main" id="{79E10558-3E9E-AB00-3C78-B11ED9B34655}"/>
              </a:ext>
            </a:extLst>
          </p:cNvPr>
          <p:cNvSpPr txBox="1">
            <a:spLocks/>
          </p:cNvSpPr>
          <p:nvPr/>
        </p:nvSpPr>
        <p:spPr>
          <a:xfrm>
            <a:off x="565012" y="1896997"/>
            <a:ext cx="2372810" cy="50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/>
            <a:r>
              <a:rPr lang="fi-FI" sz="1600" b="1" dirty="0">
                <a:solidFill>
                  <a:srgbClr val="009680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Haaste 1</a:t>
            </a:r>
          </a:p>
          <a:p>
            <a:pPr marL="0" indent="0"/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Ei valmiita tekijöitä.</a:t>
            </a:r>
            <a:endParaRPr lang="fi-FI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sp>
        <p:nvSpPr>
          <p:cNvPr id="24" name="Google Shape;123;p22">
            <a:extLst>
              <a:ext uri="{FF2B5EF4-FFF2-40B4-BE49-F238E27FC236}">
                <a16:creationId xmlns:a16="http://schemas.microsoft.com/office/drawing/2014/main" id="{83867546-4FF3-3982-11A2-63BB8033F3AC}"/>
              </a:ext>
            </a:extLst>
          </p:cNvPr>
          <p:cNvSpPr txBox="1">
            <a:spLocks/>
          </p:cNvSpPr>
          <p:nvPr/>
        </p:nvSpPr>
        <p:spPr>
          <a:xfrm>
            <a:off x="565012" y="2611578"/>
            <a:ext cx="2372810" cy="84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/>
            <a:r>
              <a:rPr lang="fi-FI" sz="1600" b="1" dirty="0">
                <a:solidFill>
                  <a:srgbClr val="009680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Haaste 2</a:t>
            </a:r>
          </a:p>
          <a:p>
            <a:pPr marL="0" indent="0"/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Kädentaitajien määrä vähenee.</a:t>
            </a:r>
            <a:endParaRPr lang="fi-FI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sp>
        <p:nvSpPr>
          <p:cNvPr id="25" name="Google Shape;123;p22">
            <a:extLst>
              <a:ext uri="{FF2B5EF4-FFF2-40B4-BE49-F238E27FC236}">
                <a16:creationId xmlns:a16="http://schemas.microsoft.com/office/drawing/2014/main" id="{3FD8A543-2F57-E7C1-8E79-D5D4F4376E86}"/>
              </a:ext>
            </a:extLst>
          </p:cNvPr>
          <p:cNvSpPr txBox="1">
            <a:spLocks/>
          </p:cNvSpPr>
          <p:nvPr/>
        </p:nvSpPr>
        <p:spPr>
          <a:xfrm>
            <a:off x="563291" y="3632567"/>
            <a:ext cx="2372810" cy="128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/>
            <a:r>
              <a:rPr lang="fi-FI" sz="1600" b="1" dirty="0">
                <a:solidFill>
                  <a:srgbClr val="009680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Haaste 3</a:t>
            </a:r>
          </a:p>
          <a:p>
            <a:pPr marL="0" indent="0"/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Ei kiinnostuneita? </a:t>
            </a:r>
          </a:p>
          <a:p>
            <a:pPr marL="0" indent="0"/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Ei tavoitettu työttömiä työnhakijoita.</a:t>
            </a:r>
            <a:endParaRPr lang="fi-FI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sp>
        <p:nvSpPr>
          <p:cNvPr id="26" name="Nuoli: Viisikulmio 25">
            <a:extLst>
              <a:ext uri="{FF2B5EF4-FFF2-40B4-BE49-F238E27FC236}">
                <a16:creationId xmlns:a16="http://schemas.microsoft.com/office/drawing/2014/main" id="{A9104897-69DE-2EA5-4E89-A48C5152EE6A}"/>
              </a:ext>
            </a:extLst>
          </p:cNvPr>
          <p:cNvSpPr/>
          <p:nvPr/>
        </p:nvSpPr>
        <p:spPr>
          <a:xfrm>
            <a:off x="2693566" y="1669423"/>
            <a:ext cx="723381" cy="3437894"/>
          </a:xfrm>
          <a:prstGeom prst="homePlate">
            <a:avLst/>
          </a:prstGeom>
          <a:gradFill flip="none" rotWithShape="1">
            <a:gsLst>
              <a:gs pos="14000">
                <a:srgbClr val="EEEEEE"/>
              </a:gs>
              <a:gs pos="71000">
                <a:srgbClr val="009680"/>
              </a:gs>
              <a:gs pos="100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8" name="Google Shape;123;p22">
            <a:extLst>
              <a:ext uri="{FF2B5EF4-FFF2-40B4-BE49-F238E27FC236}">
                <a16:creationId xmlns:a16="http://schemas.microsoft.com/office/drawing/2014/main" id="{8990A923-9197-BE10-A19E-60FD26F004F4}"/>
              </a:ext>
            </a:extLst>
          </p:cNvPr>
          <p:cNvSpPr txBox="1">
            <a:spLocks/>
          </p:cNvSpPr>
          <p:nvPr/>
        </p:nvSpPr>
        <p:spPr>
          <a:xfrm>
            <a:off x="3583648" y="3830264"/>
            <a:ext cx="5383934" cy="53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/>
            <a:r>
              <a:rPr lang="fi-FI" sz="1200" dirty="0">
                <a:solidFill>
                  <a:srgbClr val="009680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Reem Kufi"/>
              </a:rPr>
              <a:t>Seppälän Tiilin ja kouluttajan somekampanja sai näkyvyyttä ja kiinnostuneita hakijoita koulutukseen yli 40. Mukana yksinyrittäjiä ja yksinyrittäjiksi aikovia.</a:t>
            </a:r>
            <a:endParaRPr lang="fi-FI" sz="1200" dirty="0">
              <a:solidFill>
                <a:srgbClr val="002F49"/>
              </a:solidFill>
              <a:latin typeface="Poppins SemiBold" panose="00000700000000000000" pitchFamily="2" charset="0"/>
              <a:cs typeface="Poppins SemiBold" panose="00000700000000000000" pitchFamily="2" charset="0"/>
              <a:sym typeface="Reem Kufi"/>
            </a:endParaRPr>
          </a:p>
        </p:txBody>
      </p:sp>
      <p:sp>
        <p:nvSpPr>
          <p:cNvPr id="29" name="Google Shape;123;p22">
            <a:extLst>
              <a:ext uri="{FF2B5EF4-FFF2-40B4-BE49-F238E27FC236}">
                <a16:creationId xmlns:a16="http://schemas.microsoft.com/office/drawing/2014/main" id="{BD5984C3-6420-D943-C458-58E970E18634}"/>
              </a:ext>
            </a:extLst>
          </p:cNvPr>
          <p:cNvSpPr txBox="1">
            <a:spLocks/>
          </p:cNvSpPr>
          <p:nvPr/>
        </p:nvSpPr>
        <p:spPr>
          <a:xfrm>
            <a:off x="3518432" y="4316680"/>
            <a:ext cx="5690784" cy="7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/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SYNTYI HANKEIDEA, JOSSA KARTOITETAAN YKSINYRITTÄJÄT JA KEHITETÄÄN OSAAJAVERKOSTO.</a:t>
            </a:r>
            <a:endParaRPr lang="fi-FI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</p:spTree>
    <p:extLst>
      <p:ext uri="{BB962C8B-B14F-4D97-AF65-F5344CB8AC3E}">
        <p14:creationId xmlns:p14="http://schemas.microsoft.com/office/powerpoint/2010/main" val="384496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05409EE5-BCCF-7D48-FA73-15BD5B6E0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BBF0403-4EB7-EC05-A48D-86DDC6AAC496}"/>
              </a:ext>
            </a:extLst>
          </p:cNvPr>
          <p:cNvSpPr/>
          <p:nvPr/>
        </p:nvSpPr>
        <p:spPr>
          <a:xfrm>
            <a:off x="2946400" y="1667811"/>
            <a:ext cx="6197600" cy="3513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Alaotsikko 13">
            <a:extLst>
              <a:ext uri="{FF2B5EF4-FFF2-40B4-BE49-F238E27FC236}">
                <a16:creationId xmlns:a16="http://schemas.microsoft.com/office/drawing/2014/main" id="{9AADDC6B-903F-7A78-EDCC-666AE6504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2664" y="2138476"/>
            <a:ext cx="4669954" cy="145918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rgbClr val="002F49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Hankkeessa mukana: </a:t>
            </a:r>
            <a:br>
              <a:rPr lang="fi-FI" sz="1400" b="1" dirty="0">
                <a:solidFill>
                  <a:srgbClr val="002F49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i-FI" sz="1400" b="1" dirty="0">
                <a:solidFill>
                  <a:srgbClr val="009680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LIETO, KAARINA, PAIMIO, AURA JA SAUVO</a:t>
            </a:r>
            <a:br>
              <a:rPr lang="fi-FI" sz="1400" b="1" dirty="0">
                <a:solidFill>
                  <a:srgbClr val="009680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endParaRPr lang="fi-FI" sz="1400" b="1" dirty="0">
              <a:solidFill>
                <a:srgbClr val="009680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rgbClr val="002F49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Noin 70 prosenttia yrittäjistä  yksinyrittäjiä. 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b="1" dirty="0">
              <a:solidFill>
                <a:srgbClr val="002F49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i-FI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lang="fi-FI" dirty="0">
              <a:latin typeface="+mj-lt"/>
            </a:endParaRPr>
          </a:p>
          <a:p>
            <a:r>
              <a:rPr lang="fi-FI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	</a:t>
            </a:r>
            <a:endParaRPr lang="fi-FI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20DAD90B-DEA5-09BB-BAC2-383382D430DC}"/>
              </a:ext>
            </a:extLst>
          </p:cNvPr>
          <p:cNvCxnSpPr>
            <a:cxnSpLocks/>
          </p:cNvCxnSpPr>
          <p:nvPr/>
        </p:nvCxnSpPr>
        <p:spPr>
          <a:xfrm flipH="1">
            <a:off x="6117771" y="1667811"/>
            <a:ext cx="3183899" cy="0"/>
          </a:xfrm>
          <a:prstGeom prst="line">
            <a:avLst/>
          </a:prstGeom>
          <a:ln w="28575">
            <a:solidFill>
              <a:srgbClr val="009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3">
            <a:extLst>
              <a:ext uri="{FF2B5EF4-FFF2-40B4-BE49-F238E27FC236}">
                <a16:creationId xmlns:a16="http://schemas.microsoft.com/office/drawing/2014/main" id="{8F509DD7-5E53-0C04-45FB-6B24D6D66F23}"/>
              </a:ext>
            </a:extLst>
          </p:cNvPr>
          <p:cNvSpPr txBox="1">
            <a:spLocks/>
          </p:cNvSpPr>
          <p:nvPr/>
        </p:nvSpPr>
        <p:spPr>
          <a:xfrm>
            <a:off x="536511" y="356051"/>
            <a:ext cx="8409300" cy="100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Reem Kufi"/>
              <a:buNone/>
              <a:defRPr sz="5400" b="0" i="0" u="none" strike="noStrike" cap="none" baseline="0">
                <a:solidFill>
                  <a:srgbClr val="002F49"/>
                </a:solidFill>
                <a:latin typeface="Poppins Medium" panose="00000600000000000000" pitchFamily="2" charset="0"/>
                <a:ea typeface="Reem Kufi"/>
                <a:cs typeface="Poppins Medium" panose="00000600000000000000" pitchFamily="2" charset="0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fi-FI" sz="3200" kern="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Yksinyrittäjät ratkaisuna osaajapulaan -hanke 1.5.-31.12.2025</a:t>
            </a:r>
            <a:endParaRPr lang="fi-FI" sz="3200" dirty="0">
              <a:latin typeface="+mj-lt"/>
              <a:cs typeface="Poppins" panose="00000500000000000000" pitchFamily="2" charset="0"/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C12F4CFD-633E-B5D8-3F49-240319D94799}"/>
              </a:ext>
            </a:extLst>
          </p:cNvPr>
          <p:cNvGrpSpPr/>
          <p:nvPr/>
        </p:nvGrpSpPr>
        <p:grpSpPr>
          <a:xfrm>
            <a:off x="477200" y="1636653"/>
            <a:ext cx="2137403" cy="2318503"/>
            <a:chOff x="444909" y="1768293"/>
            <a:chExt cx="2137403" cy="2318503"/>
          </a:xfrm>
        </p:grpSpPr>
        <p:sp>
          <p:nvSpPr>
            <p:cNvPr id="2" name="Google Shape;123;p22">
              <a:extLst>
                <a:ext uri="{FF2B5EF4-FFF2-40B4-BE49-F238E27FC236}">
                  <a16:creationId xmlns:a16="http://schemas.microsoft.com/office/drawing/2014/main" id="{99CF9BF4-D2C0-0D11-DC00-B751600ACF2F}"/>
                </a:ext>
              </a:extLst>
            </p:cNvPr>
            <p:cNvSpPr txBox="1">
              <a:spLocks/>
            </p:cNvSpPr>
            <p:nvPr/>
          </p:nvSpPr>
          <p:spPr>
            <a:xfrm>
              <a:off x="444909" y="1768293"/>
              <a:ext cx="1873099" cy="50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Khand Light"/>
                <a:buNone/>
                <a:defRPr sz="1400" b="0" i="0" u="none" strike="noStrike" cap="none">
                  <a:solidFill>
                    <a:schemeClr val="tx1"/>
                  </a:solidFill>
                  <a:latin typeface="IBM Plex Mono Medium" panose="020B0609050203000203" pitchFamily="49" charset="0"/>
                  <a:ea typeface="Cutive Mono"/>
                  <a:cs typeface="Cutive Mono"/>
                  <a:sym typeface="Cutive Mono"/>
                </a:defRPr>
              </a:lvl1pPr>
              <a:lvl2pPr marL="914400" marR="0" lvl="1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2pPr>
              <a:lvl3pPr marL="1371600" marR="0" lvl="2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3pPr>
              <a:lvl4pPr marL="1828800" marR="0" lvl="3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4pPr>
              <a:lvl5pPr marL="2286000" marR="0" lvl="4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5pPr>
              <a:lvl6pPr marL="2743200" marR="0" lvl="5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6pPr>
              <a:lvl7pPr marL="3200400" marR="0" lvl="6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7pPr>
              <a:lvl8pPr marL="3657600" marR="0" lvl="7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8pPr>
              <a:lvl9pPr marL="4114800" marR="0" lvl="8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9pPr>
            </a:lstStyle>
            <a:p>
              <a:pPr marL="0" indent="0" algn="ctr"/>
              <a:r>
                <a:rPr lang="fi-FI" sz="1600" b="1" dirty="0">
                  <a:solidFill>
                    <a:srgbClr val="002F49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Reem Kufi"/>
                </a:rPr>
                <a:t>YRITYSKANTA</a:t>
              </a:r>
              <a:endParaRPr lang="fi-FI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endParaRPr>
            </a:p>
          </p:txBody>
        </p:sp>
        <p:sp>
          <p:nvSpPr>
            <p:cNvPr id="5" name="Nuoli: Viisikulmio 4">
              <a:extLst>
                <a:ext uri="{FF2B5EF4-FFF2-40B4-BE49-F238E27FC236}">
                  <a16:creationId xmlns:a16="http://schemas.microsoft.com/office/drawing/2014/main" id="{73A2D06A-976A-C642-0F09-83981F2BFC71}"/>
                </a:ext>
              </a:extLst>
            </p:cNvPr>
            <p:cNvSpPr/>
            <p:nvPr/>
          </p:nvSpPr>
          <p:spPr>
            <a:xfrm rot="5400000">
              <a:off x="728911" y="2601996"/>
              <a:ext cx="1395666" cy="1573933"/>
            </a:xfrm>
            <a:prstGeom prst="homePlate">
              <a:avLst/>
            </a:prstGeom>
            <a:gradFill flip="none" rotWithShape="1">
              <a:gsLst>
                <a:gs pos="14000">
                  <a:srgbClr val="EEEEEE"/>
                </a:gs>
                <a:gs pos="71000">
                  <a:srgbClr val="009680"/>
                </a:gs>
                <a:gs pos="100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lin ang="21594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" name="Alaotsikko 13">
              <a:extLst>
                <a:ext uri="{FF2B5EF4-FFF2-40B4-BE49-F238E27FC236}">
                  <a16:creationId xmlns:a16="http://schemas.microsoft.com/office/drawing/2014/main" id="{61A692A4-7715-423C-2BAD-0D3F8E433105}"/>
                </a:ext>
              </a:extLst>
            </p:cNvPr>
            <p:cNvSpPr txBox="1">
              <a:spLocks/>
            </p:cNvSpPr>
            <p:nvPr/>
          </p:nvSpPr>
          <p:spPr>
            <a:xfrm>
              <a:off x="444909" y="2173770"/>
              <a:ext cx="2137403" cy="1566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Khand Light"/>
                <a:buNone/>
                <a:defRPr sz="1400" b="0" i="0" u="none" strike="noStrike" cap="none">
                  <a:solidFill>
                    <a:schemeClr val="tx1"/>
                  </a:solidFill>
                  <a:latin typeface="IBM Plex Mono Medium" panose="020B0609050203000203" pitchFamily="49" charset="0"/>
                  <a:ea typeface="Cutive Mono"/>
                  <a:cs typeface="Cutive Mono"/>
                  <a:sym typeface="Cutive Mono"/>
                </a:defRPr>
              </a:lvl1pPr>
              <a:lvl2pPr marL="914400" marR="0" lvl="1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2pPr>
              <a:lvl3pPr marL="1371600" marR="0" lvl="2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3pPr>
              <a:lvl4pPr marL="1828800" marR="0" lvl="3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4pPr>
              <a:lvl5pPr marL="2286000" marR="0" lvl="4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5pPr>
              <a:lvl6pPr marL="2743200" marR="0" lvl="5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6pPr>
              <a:lvl7pPr marL="3200400" marR="0" lvl="6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7pPr>
              <a:lvl8pPr marL="3657600" marR="0" lvl="7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8pPr>
              <a:lvl9pPr marL="4114800" marR="0" lvl="8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Khand Light"/>
                <a:buNone/>
                <a:defRPr sz="1100" b="0" i="0" u="none" strike="noStrike" cap="none">
                  <a:solidFill>
                    <a:srgbClr val="434343"/>
                  </a:solidFill>
                  <a:latin typeface="Khand Light"/>
                  <a:ea typeface="Khand Light"/>
                  <a:cs typeface="Khand Light"/>
                  <a:sym typeface="Khand Light"/>
                </a:defRPr>
              </a:lvl9pPr>
            </a:lstStyle>
            <a:p>
              <a:r>
                <a:rPr lang="fi-FI" dirty="0">
                  <a:latin typeface="IBM Plex Mono" panose="020B0509050203000203" pitchFamily="49" charset="0"/>
                </a:rPr>
                <a:t>Lieto	  1 816</a:t>
              </a:r>
            </a:p>
            <a:p>
              <a:r>
                <a:rPr lang="fi-FI" dirty="0">
                  <a:latin typeface="IBM Plex Mono" panose="020B0509050203000203" pitchFamily="49" charset="0"/>
                </a:rPr>
                <a:t>Kaarina  2 845</a:t>
              </a:r>
            </a:p>
            <a:p>
              <a:r>
                <a:rPr lang="fi-FI" dirty="0">
                  <a:latin typeface="IBM Plex Mono" panose="020B0509050203000203" pitchFamily="49" charset="0"/>
                </a:rPr>
                <a:t>Paimio	  918</a:t>
              </a:r>
            </a:p>
            <a:p>
              <a:r>
                <a:rPr lang="fi-FI" dirty="0">
                  <a:latin typeface="IBM Plex Mono" panose="020B0509050203000203" pitchFamily="49" charset="0"/>
                </a:rPr>
                <a:t>Sauvo	  297</a:t>
              </a:r>
            </a:p>
            <a:p>
              <a:r>
                <a:rPr lang="fi-FI" dirty="0">
                  <a:latin typeface="IBM Plex Mono" panose="020B0509050203000203" pitchFamily="49" charset="0"/>
                </a:rPr>
                <a:t>Aura	  419</a:t>
              </a:r>
            </a:p>
          </p:txBody>
        </p:sp>
      </p:grpSp>
      <p:sp>
        <p:nvSpPr>
          <p:cNvPr id="11" name="Nuoli: Viisikulmio 10">
            <a:extLst>
              <a:ext uri="{FF2B5EF4-FFF2-40B4-BE49-F238E27FC236}">
                <a16:creationId xmlns:a16="http://schemas.microsoft.com/office/drawing/2014/main" id="{F697715F-6E27-9A83-B61A-ABBE95302EC2}"/>
              </a:ext>
            </a:extLst>
          </p:cNvPr>
          <p:cNvSpPr/>
          <p:nvPr/>
        </p:nvSpPr>
        <p:spPr>
          <a:xfrm>
            <a:off x="1934035" y="3955156"/>
            <a:ext cx="1617781" cy="1188343"/>
          </a:xfrm>
          <a:prstGeom prst="homePlate">
            <a:avLst/>
          </a:prstGeom>
          <a:gradFill flip="none" rotWithShape="1">
            <a:gsLst>
              <a:gs pos="14000">
                <a:srgbClr val="EEEEEE"/>
              </a:gs>
              <a:gs pos="71000">
                <a:srgbClr val="009680"/>
              </a:gs>
              <a:gs pos="100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Google Shape;123;p22">
            <a:extLst>
              <a:ext uri="{FF2B5EF4-FFF2-40B4-BE49-F238E27FC236}">
                <a16:creationId xmlns:a16="http://schemas.microsoft.com/office/drawing/2014/main" id="{E701822D-E10A-EFE8-7777-9DA00BEAC938}"/>
              </a:ext>
            </a:extLst>
          </p:cNvPr>
          <p:cNvSpPr txBox="1">
            <a:spLocks/>
          </p:cNvSpPr>
          <p:nvPr/>
        </p:nvSpPr>
        <p:spPr>
          <a:xfrm>
            <a:off x="490194" y="4227909"/>
            <a:ext cx="1873099" cy="50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 algn="ctr"/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Yli 4 000</a:t>
            </a:r>
          </a:p>
          <a:p>
            <a:pPr marL="0" indent="0" algn="ctr"/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yksinyrittäjää</a:t>
            </a:r>
            <a:endParaRPr lang="fi-FI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4C06CBF-4F02-88DF-6C5A-FD13A3FF32B5}"/>
              </a:ext>
            </a:extLst>
          </p:cNvPr>
          <p:cNvSpPr txBox="1"/>
          <p:nvPr/>
        </p:nvSpPr>
        <p:spPr>
          <a:xfrm>
            <a:off x="3522969" y="4089642"/>
            <a:ext cx="432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/>
            <a:r>
              <a:rPr lang="fi-FI" sz="1800" b="1" i="0" u="none" strike="noStrike" spc="300" baseline="0" dirty="0">
                <a:solidFill>
                  <a:srgbClr val="00968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YKSINYRITTÄJISSÄ ON VALTAVA AMMATILLINEN POTENTIAALI</a:t>
            </a:r>
            <a:endParaRPr lang="fi-FI" sz="1800" b="1" spc="300" dirty="0">
              <a:solidFill>
                <a:srgbClr val="002F49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8" name="Google Shape;6249;p45">
            <a:extLst>
              <a:ext uri="{FF2B5EF4-FFF2-40B4-BE49-F238E27FC236}">
                <a16:creationId xmlns:a16="http://schemas.microsoft.com/office/drawing/2014/main" id="{C345BB6D-0BEE-C295-9121-0D7600F71ED5}"/>
              </a:ext>
            </a:extLst>
          </p:cNvPr>
          <p:cNvGrpSpPr/>
          <p:nvPr/>
        </p:nvGrpSpPr>
        <p:grpSpPr>
          <a:xfrm>
            <a:off x="7598633" y="4127818"/>
            <a:ext cx="662823" cy="659631"/>
            <a:chOff x="-49786250" y="2316650"/>
            <a:chExt cx="300900" cy="299450"/>
          </a:xfrm>
        </p:grpSpPr>
        <p:sp>
          <p:nvSpPr>
            <p:cNvPr id="9" name="Google Shape;6250;p45">
              <a:extLst>
                <a:ext uri="{FF2B5EF4-FFF2-40B4-BE49-F238E27FC236}">
                  <a16:creationId xmlns:a16="http://schemas.microsoft.com/office/drawing/2014/main" id="{7AB561C4-BA13-D067-29A5-C08F970A901A}"/>
                </a:ext>
              </a:extLst>
            </p:cNvPr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rgbClr val="00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680"/>
                </a:solidFill>
              </a:endParaRPr>
            </a:p>
          </p:txBody>
        </p:sp>
        <p:sp>
          <p:nvSpPr>
            <p:cNvPr id="10" name="Google Shape;6251;p45">
              <a:extLst>
                <a:ext uri="{FF2B5EF4-FFF2-40B4-BE49-F238E27FC236}">
                  <a16:creationId xmlns:a16="http://schemas.microsoft.com/office/drawing/2014/main" id="{0C5D84D8-5692-60DB-3D81-AB5803D0403E}"/>
                </a:ext>
              </a:extLst>
            </p:cNvPr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252;p45">
              <a:extLst>
                <a:ext uri="{FF2B5EF4-FFF2-40B4-BE49-F238E27FC236}">
                  <a16:creationId xmlns:a16="http://schemas.microsoft.com/office/drawing/2014/main" id="{0B0471F4-C2F3-60F8-255F-CAE02B72154F}"/>
                </a:ext>
              </a:extLst>
            </p:cNvPr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53;p45">
              <a:extLst>
                <a:ext uri="{FF2B5EF4-FFF2-40B4-BE49-F238E27FC236}">
                  <a16:creationId xmlns:a16="http://schemas.microsoft.com/office/drawing/2014/main" id="{6B872324-C24A-D772-A93F-1F9F269C8F14}"/>
                </a:ext>
              </a:extLst>
            </p:cNvPr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254;p45">
              <a:extLst>
                <a:ext uri="{FF2B5EF4-FFF2-40B4-BE49-F238E27FC236}">
                  <a16:creationId xmlns:a16="http://schemas.microsoft.com/office/drawing/2014/main" id="{DE85935D-94CC-6586-60D0-8189985E3DF7}"/>
                </a:ext>
              </a:extLst>
            </p:cNvPr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55;p45">
              <a:extLst>
                <a:ext uri="{FF2B5EF4-FFF2-40B4-BE49-F238E27FC236}">
                  <a16:creationId xmlns:a16="http://schemas.microsoft.com/office/drawing/2014/main" id="{AD4B7A19-8611-C076-B98E-3437F76F72CC}"/>
                </a:ext>
              </a:extLst>
            </p:cNvPr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256;p45">
              <a:extLst>
                <a:ext uri="{FF2B5EF4-FFF2-40B4-BE49-F238E27FC236}">
                  <a16:creationId xmlns:a16="http://schemas.microsoft.com/office/drawing/2014/main" id="{F277BFF8-47AE-42A9-4FC8-05F7728F5051}"/>
                </a:ext>
              </a:extLst>
            </p:cNvPr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278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uorakulmio 45">
            <a:extLst>
              <a:ext uri="{FF2B5EF4-FFF2-40B4-BE49-F238E27FC236}">
                <a16:creationId xmlns:a16="http://schemas.microsoft.com/office/drawing/2014/main" id="{3495972C-A9BA-C68C-6C28-1089F8F4E443}"/>
              </a:ext>
            </a:extLst>
          </p:cNvPr>
          <p:cNvSpPr/>
          <p:nvPr/>
        </p:nvSpPr>
        <p:spPr>
          <a:xfrm>
            <a:off x="0" y="2561561"/>
            <a:ext cx="9144000" cy="2581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Google Shape;121;p22">
            <a:extLst>
              <a:ext uri="{FF2B5EF4-FFF2-40B4-BE49-F238E27FC236}">
                <a16:creationId xmlns:a16="http://schemas.microsoft.com/office/drawing/2014/main" id="{5E786066-E9A0-EB83-BA9A-CDE1C9E6FFBC}"/>
              </a:ext>
            </a:extLst>
          </p:cNvPr>
          <p:cNvSpPr txBox="1">
            <a:spLocks/>
          </p:cNvSpPr>
          <p:nvPr/>
        </p:nvSpPr>
        <p:spPr>
          <a:xfrm>
            <a:off x="47880" y="2071094"/>
            <a:ext cx="49656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2400" dirty="0">
                <a:solidFill>
                  <a:srgbClr val="002F49"/>
                </a:solidFill>
                <a:latin typeface="IBM Plex Mono Medium" panose="020B0609050203000203" pitchFamily="49" charset="0"/>
                <a:sym typeface="Cutive Mono"/>
              </a:rPr>
              <a:t>Hankkeen tavoitteet:</a:t>
            </a:r>
            <a:r>
              <a:rPr lang="fi-FI" sz="1600" dirty="0">
                <a:solidFill>
                  <a:srgbClr val="002F49"/>
                </a:solidFill>
                <a:latin typeface="IBM Plex Mono Medium" panose="020B0609050203000203" pitchFamily="49" charset="0"/>
                <a:sym typeface="Cutive Mono"/>
              </a:rPr>
              <a:t> </a:t>
            </a:r>
          </a:p>
        </p:txBody>
      </p:sp>
      <p:sp>
        <p:nvSpPr>
          <p:cNvPr id="8" name="Google Shape;123;p22">
            <a:extLst>
              <a:ext uri="{FF2B5EF4-FFF2-40B4-BE49-F238E27FC236}">
                <a16:creationId xmlns:a16="http://schemas.microsoft.com/office/drawing/2014/main" id="{D8B4A72D-0F00-EE18-DF0D-2AF271D14E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991" y="3392471"/>
            <a:ext cx="2301673" cy="9817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Löytää kouluttautumis- ja kasvuhakuiset yksinyrittäjät</a:t>
            </a:r>
            <a:endParaRPr sz="1200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grpSp>
        <p:nvGrpSpPr>
          <p:cNvPr id="3" name="Google Shape;6694;p45">
            <a:extLst>
              <a:ext uri="{FF2B5EF4-FFF2-40B4-BE49-F238E27FC236}">
                <a16:creationId xmlns:a16="http://schemas.microsoft.com/office/drawing/2014/main" id="{E1D96C9E-8ED6-2B23-021A-7E2EFD0A730A}"/>
              </a:ext>
            </a:extLst>
          </p:cNvPr>
          <p:cNvGrpSpPr/>
          <p:nvPr/>
        </p:nvGrpSpPr>
        <p:grpSpPr>
          <a:xfrm>
            <a:off x="7479170" y="2857957"/>
            <a:ext cx="548271" cy="464777"/>
            <a:chOff x="1636184" y="2959225"/>
            <a:chExt cx="232666" cy="197250"/>
          </a:xfrm>
          <a:solidFill>
            <a:srgbClr val="009680"/>
          </a:solidFill>
        </p:grpSpPr>
        <p:sp>
          <p:nvSpPr>
            <p:cNvPr id="4" name="Google Shape;6695;p45">
              <a:extLst>
                <a:ext uri="{FF2B5EF4-FFF2-40B4-BE49-F238E27FC236}">
                  <a16:creationId xmlns:a16="http://schemas.microsoft.com/office/drawing/2014/main" id="{BE8FEB41-5E3B-20C7-30F2-533044CFAB2F}"/>
                </a:ext>
              </a:extLst>
            </p:cNvPr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696;p45">
              <a:extLst>
                <a:ext uri="{FF2B5EF4-FFF2-40B4-BE49-F238E27FC236}">
                  <a16:creationId xmlns:a16="http://schemas.microsoft.com/office/drawing/2014/main" id="{84472709-0EAF-3AA8-4C6F-336D715FBF26}"/>
                </a:ext>
              </a:extLst>
            </p:cNvPr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97;p45">
              <a:extLst>
                <a:ext uri="{FF2B5EF4-FFF2-40B4-BE49-F238E27FC236}">
                  <a16:creationId xmlns:a16="http://schemas.microsoft.com/office/drawing/2014/main" id="{0980286A-7025-E715-E2AA-1F9AEE342D23}"/>
                </a:ext>
              </a:extLst>
            </p:cNvPr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Google Shape;6698;p45">
              <a:extLst>
                <a:ext uri="{FF2B5EF4-FFF2-40B4-BE49-F238E27FC236}">
                  <a16:creationId xmlns:a16="http://schemas.microsoft.com/office/drawing/2014/main" id="{98279B51-1F20-70FC-656D-5994D8CD1E59}"/>
                </a:ext>
              </a:extLst>
            </p:cNvPr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7BE4C10D-2C4D-6C68-6DEE-71CB24F9C3FC}"/>
              </a:ext>
            </a:extLst>
          </p:cNvPr>
          <p:cNvCxnSpPr>
            <a:cxnSpLocks/>
          </p:cNvCxnSpPr>
          <p:nvPr/>
        </p:nvCxnSpPr>
        <p:spPr>
          <a:xfrm>
            <a:off x="-223205" y="2561561"/>
            <a:ext cx="4932709" cy="0"/>
          </a:xfrm>
          <a:prstGeom prst="line">
            <a:avLst/>
          </a:prstGeom>
          <a:ln w="19050">
            <a:solidFill>
              <a:srgbClr val="9E1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3">
            <a:extLst>
              <a:ext uri="{FF2B5EF4-FFF2-40B4-BE49-F238E27FC236}">
                <a16:creationId xmlns:a16="http://schemas.microsoft.com/office/drawing/2014/main" id="{E59B585C-45B2-A862-402C-AF327AE882E0}"/>
              </a:ext>
            </a:extLst>
          </p:cNvPr>
          <p:cNvSpPr txBox="1">
            <a:spLocks/>
          </p:cNvSpPr>
          <p:nvPr/>
        </p:nvSpPr>
        <p:spPr>
          <a:xfrm>
            <a:off x="277500" y="-7410"/>
            <a:ext cx="8409300" cy="201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Reem Kufi"/>
              <a:buNone/>
              <a:defRPr sz="5400" b="0" i="0" u="none" strike="noStrike" cap="none" baseline="0">
                <a:solidFill>
                  <a:srgbClr val="002F49"/>
                </a:solidFill>
                <a:latin typeface="Poppins Medium" panose="00000600000000000000" pitchFamily="2" charset="0"/>
                <a:ea typeface="Reem Kufi"/>
                <a:cs typeface="Poppins Medium" panose="00000600000000000000" pitchFamily="2" charset="0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fi-FI" sz="3200" kern="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Yksinyrittäjät ratkaisuna osaajapulaan –hanke</a:t>
            </a:r>
          </a:p>
          <a:p>
            <a:r>
              <a:rPr lang="fi-FI" sz="3200" dirty="0"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1.5.2024-31.12.2025</a:t>
            </a:r>
            <a:endParaRPr lang="fi-FI" sz="3200" kern="1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endParaRPr lang="fi-FI" sz="3200" dirty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13" name="Google Shape;123;p22">
            <a:extLst>
              <a:ext uri="{FF2B5EF4-FFF2-40B4-BE49-F238E27FC236}">
                <a16:creationId xmlns:a16="http://schemas.microsoft.com/office/drawing/2014/main" id="{8F9436B1-D646-DF14-E2D6-83AE2CDF2E29}"/>
              </a:ext>
            </a:extLst>
          </p:cNvPr>
          <p:cNvSpPr txBox="1">
            <a:spLocks/>
          </p:cNvSpPr>
          <p:nvPr/>
        </p:nvSpPr>
        <p:spPr>
          <a:xfrm>
            <a:off x="2433390" y="3949245"/>
            <a:ext cx="1955401" cy="64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 algn="ctr"/>
            <a:r>
              <a:rPr lang="fi-FI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Löytää osaamis-kapeikkoja</a:t>
            </a:r>
          </a:p>
          <a:p>
            <a:pPr marL="0" indent="0" algn="ctr"/>
            <a:endParaRPr lang="fi-FI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  <a:p>
            <a:pPr marL="0" indent="0" algn="ctr"/>
            <a:r>
              <a:rPr lang="fi-FI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Kartoittaa osaajatarvetta</a:t>
            </a:r>
          </a:p>
        </p:txBody>
      </p:sp>
      <p:sp>
        <p:nvSpPr>
          <p:cNvPr id="28" name="Google Shape;123;p22">
            <a:extLst>
              <a:ext uri="{FF2B5EF4-FFF2-40B4-BE49-F238E27FC236}">
                <a16:creationId xmlns:a16="http://schemas.microsoft.com/office/drawing/2014/main" id="{F9A49268-04D5-080B-2EDE-2873F87E47D6}"/>
              </a:ext>
            </a:extLst>
          </p:cNvPr>
          <p:cNvSpPr txBox="1">
            <a:spLocks/>
          </p:cNvSpPr>
          <p:nvPr/>
        </p:nvSpPr>
        <p:spPr>
          <a:xfrm>
            <a:off x="4593948" y="3303086"/>
            <a:ext cx="2073670" cy="64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 algn="ctr"/>
            <a:r>
              <a:rPr lang="fi-FI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Luoda osaajapooli / alihankintaverkosto</a:t>
            </a:r>
            <a:endParaRPr lang="fi-FI" sz="1200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sp>
        <p:nvSpPr>
          <p:cNvPr id="30" name="Google Shape;123;p22">
            <a:extLst>
              <a:ext uri="{FF2B5EF4-FFF2-40B4-BE49-F238E27FC236}">
                <a16:creationId xmlns:a16="http://schemas.microsoft.com/office/drawing/2014/main" id="{8A7003AC-46B9-F9AD-CBCB-758E3535EB73}"/>
              </a:ext>
            </a:extLst>
          </p:cNvPr>
          <p:cNvSpPr txBox="1">
            <a:spLocks/>
          </p:cNvSpPr>
          <p:nvPr/>
        </p:nvSpPr>
        <p:spPr>
          <a:xfrm>
            <a:off x="6919066" y="3356458"/>
            <a:ext cx="1903000" cy="78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 algn="ctr"/>
            <a:r>
              <a:rPr lang="fi-FI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Kasvattaa yksinyrittäjien liikevaihtoa</a:t>
            </a:r>
            <a:endParaRPr lang="fi-FI" sz="1200" b="1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grpSp>
        <p:nvGrpSpPr>
          <p:cNvPr id="31" name="Google Shape;6694;p45">
            <a:extLst>
              <a:ext uri="{FF2B5EF4-FFF2-40B4-BE49-F238E27FC236}">
                <a16:creationId xmlns:a16="http://schemas.microsoft.com/office/drawing/2014/main" id="{E21B8B6D-7F30-44AC-79CD-773F3234D297}"/>
              </a:ext>
            </a:extLst>
          </p:cNvPr>
          <p:cNvGrpSpPr/>
          <p:nvPr/>
        </p:nvGrpSpPr>
        <p:grpSpPr>
          <a:xfrm>
            <a:off x="3152409" y="2834453"/>
            <a:ext cx="548271" cy="464777"/>
            <a:chOff x="1636184" y="2959225"/>
            <a:chExt cx="232666" cy="197250"/>
          </a:xfrm>
          <a:solidFill>
            <a:srgbClr val="009680"/>
          </a:solidFill>
        </p:grpSpPr>
        <p:sp>
          <p:nvSpPr>
            <p:cNvPr id="32" name="Google Shape;6695;p45">
              <a:extLst>
                <a:ext uri="{FF2B5EF4-FFF2-40B4-BE49-F238E27FC236}">
                  <a16:creationId xmlns:a16="http://schemas.microsoft.com/office/drawing/2014/main" id="{ED5DE80E-4FEF-F07F-070A-FBAD6533CFD5}"/>
                </a:ext>
              </a:extLst>
            </p:cNvPr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96;p45">
              <a:extLst>
                <a:ext uri="{FF2B5EF4-FFF2-40B4-BE49-F238E27FC236}">
                  <a16:creationId xmlns:a16="http://schemas.microsoft.com/office/drawing/2014/main" id="{B166B62D-92BB-A535-7075-74BDCB71B4CF}"/>
                </a:ext>
              </a:extLst>
            </p:cNvPr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97;p45">
              <a:extLst>
                <a:ext uri="{FF2B5EF4-FFF2-40B4-BE49-F238E27FC236}">
                  <a16:creationId xmlns:a16="http://schemas.microsoft.com/office/drawing/2014/main" id="{8866B002-7239-4E23-5F64-A16EEBAC4A40}"/>
                </a:ext>
              </a:extLst>
            </p:cNvPr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5" name="Google Shape;6698;p45">
              <a:extLst>
                <a:ext uri="{FF2B5EF4-FFF2-40B4-BE49-F238E27FC236}">
                  <a16:creationId xmlns:a16="http://schemas.microsoft.com/office/drawing/2014/main" id="{6DB8C533-855B-4438-3659-5C98F00682D6}"/>
                </a:ext>
              </a:extLst>
            </p:cNvPr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36" name="Google Shape;6694;p45">
            <a:extLst>
              <a:ext uri="{FF2B5EF4-FFF2-40B4-BE49-F238E27FC236}">
                <a16:creationId xmlns:a16="http://schemas.microsoft.com/office/drawing/2014/main" id="{F6E05359-45AC-FAEB-35F7-3A07BCAA4273}"/>
              </a:ext>
            </a:extLst>
          </p:cNvPr>
          <p:cNvGrpSpPr/>
          <p:nvPr/>
        </p:nvGrpSpPr>
        <p:grpSpPr>
          <a:xfrm>
            <a:off x="5264142" y="2861475"/>
            <a:ext cx="548271" cy="464777"/>
            <a:chOff x="1636184" y="2959225"/>
            <a:chExt cx="232666" cy="197250"/>
          </a:xfrm>
          <a:solidFill>
            <a:srgbClr val="009680"/>
          </a:solidFill>
        </p:grpSpPr>
        <p:sp>
          <p:nvSpPr>
            <p:cNvPr id="37" name="Google Shape;6695;p45">
              <a:extLst>
                <a:ext uri="{FF2B5EF4-FFF2-40B4-BE49-F238E27FC236}">
                  <a16:creationId xmlns:a16="http://schemas.microsoft.com/office/drawing/2014/main" id="{FF6D3894-BF0C-6BFE-065F-F6F3E8A8E80A}"/>
                </a:ext>
              </a:extLst>
            </p:cNvPr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96;p45">
              <a:extLst>
                <a:ext uri="{FF2B5EF4-FFF2-40B4-BE49-F238E27FC236}">
                  <a16:creationId xmlns:a16="http://schemas.microsoft.com/office/drawing/2014/main" id="{953524A5-469C-0ACB-A7AB-CB27A719F69B}"/>
                </a:ext>
              </a:extLst>
            </p:cNvPr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97;p45">
              <a:extLst>
                <a:ext uri="{FF2B5EF4-FFF2-40B4-BE49-F238E27FC236}">
                  <a16:creationId xmlns:a16="http://schemas.microsoft.com/office/drawing/2014/main" id="{3DDEF71E-0FD5-C6C6-E70E-ADBB2F4B746B}"/>
                </a:ext>
              </a:extLst>
            </p:cNvPr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0" name="Google Shape;6698;p45">
              <a:extLst>
                <a:ext uri="{FF2B5EF4-FFF2-40B4-BE49-F238E27FC236}">
                  <a16:creationId xmlns:a16="http://schemas.microsoft.com/office/drawing/2014/main" id="{3BF13635-B2F7-BC79-733C-590F7A16B6F1}"/>
                </a:ext>
              </a:extLst>
            </p:cNvPr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41" name="Google Shape;6694;p45">
            <a:extLst>
              <a:ext uri="{FF2B5EF4-FFF2-40B4-BE49-F238E27FC236}">
                <a16:creationId xmlns:a16="http://schemas.microsoft.com/office/drawing/2014/main" id="{7046A45E-E4F6-C1CE-871E-5438A6E674AE}"/>
              </a:ext>
            </a:extLst>
          </p:cNvPr>
          <p:cNvGrpSpPr/>
          <p:nvPr/>
        </p:nvGrpSpPr>
        <p:grpSpPr>
          <a:xfrm>
            <a:off x="904239" y="2834453"/>
            <a:ext cx="548271" cy="464777"/>
            <a:chOff x="1636184" y="2959225"/>
            <a:chExt cx="232666" cy="197250"/>
          </a:xfrm>
          <a:solidFill>
            <a:srgbClr val="009680"/>
          </a:solidFill>
        </p:grpSpPr>
        <p:sp>
          <p:nvSpPr>
            <p:cNvPr id="42" name="Google Shape;6695;p45">
              <a:extLst>
                <a:ext uri="{FF2B5EF4-FFF2-40B4-BE49-F238E27FC236}">
                  <a16:creationId xmlns:a16="http://schemas.microsoft.com/office/drawing/2014/main" id="{303A5F62-D2FE-6F76-7A47-75535E653C3E}"/>
                </a:ext>
              </a:extLst>
            </p:cNvPr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96;p45">
              <a:extLst>
                <a:ext uri="{FF2B5EF4-FFF2-40B4-BE49-F238E27FC236}">
                  <a16:creationId xmlns:a16="http://schemas.microsoft.com/office/drawing/2014/main" id="{416F1B69-E870-EF93-B7B6-C0BA94EBCD19}"/>
                </a:ext>
              </a:extLst>
            </p:cNvPr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7;p45">
              <a:extLst>
                <a:ext uri="{FF2B5EF4-FFF2-40B4-BE49-F238E27FC236}">
                  <a16:creationId xmlns:a16="http://schemas.microsoft.com/office/drawing/2014/main" id="{E7A2EBFE-06CC-67AC-71CC-4ED5C9EEB805}"/>
                </a:ext>
              </a:extLst>
            </p:cNvPr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5" name="Google Shape;6698;p45">
              <a:extLst>
                <a:ext uri="{FF2B5EF4-FFF2-40B4-BE49-F238E27FC236}">
                  <a16:creationId xmlns:a16="http://schemas.microsoft.com/office/drawing/2014/main" id="{59B7E502-6CAA-4112-0C50-45B943BDE30A}"/>
                </a:ext>
              </a:extLst>
            </p:cNvPr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413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>
            <a:extLst>
              <a:ext uri="{FF2B5EF4-FFF2-40B4-BE49-F238E27FC236}">
                <a16:creationId xmlns:a16="http://schemas.microsoft.com/office/drawing/2014/main" id="{C2F55B6A-DDCE-8268-B003-E1859DF32284}"/>
              </a:ext>
            </a:extLst>
          </p:cNvPr>
          <p:cNvSpPr/>
          <p:nvPr/>
        </p:nvSpPr>
        <p:spPr>
          <a:xfrm>
            <a:off x="0" y="1636607"/>
            <a:ext cx="9144000" cy="3513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Google Shape;130;p22">
            <a:extLst>
              <a:ext uri="{FF2B5EF4-FFF2-40B4-BE49-F238E27FC236}">
                <a16:creationId xmlns:a16="http://schemas.microsoft.com/office/drawing/2014/main" id="{3CDFC178-11D8-42E4-C945-FF5A8E945727}"/>
              </a:ext>
            </a:extLst>
          </p:cNvPr>
          <p:cNvSpPr txBox="1">
            <a:spLocks/>
          </p:cNvSpPr>
          <p:nvPr/>
        </p:nvSpPr>
        <p:spPr>
          <a:xfrm>
            <a:off x="361142" y="1742713"/>
            <a:ext cx="7928419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KESKEISET TOTEUTUNEET TOIMENPITEET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D27093D-F265-628E-1486-8721307A90AB}"/>
              </a:ext>
            </a:extLst>
          </p:cNvPr>
          <p:cNvCxnSpPr>
            <a:cxnSpLocks/>
          </p:cNvCxnSpPr>
          <p:nvPr/>
        </p:nvCxnSpPr>
        <p:spPr>
          <a:xfrm flipH="1">
            <a:off x="-220720" y="1623383"/>
            <a:ext cx="5757919" cy="0"/>
          </a:xfrm>
          <a:prstGeom prst="line">
            <a:avLst/>
          </a:prstGeom>
          <a:ln w="28575">
            <a:solidFill>
              <a:srgbClr val="009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uoli: Viisikulmio 4">
            <a:extLst>
              <a:ext uri="{FF2B5EF4-FFF2-40B4-BE49-F238E27FC236}">
                <a16:creationId xmlns:a16="http://schemas.microsoft.com/office/drawing/2014/main" id="{B04E5094-FCA7-2CD1-9D62-2A5AA5895B88}"/>
              </a:ext>
            </a:extLst>
          </p:cNvPr>
          <p:cNvSpPr/>
          <p:nvPr/>
        </p:nvSpPr>
        <p:spPr>
          <a:xfrm>
            <a:off x="361142" y="2322019"/>
            <a:ext cx="2263057" cy="2828249"/>
          </a:xfrm>
          <a:prstGeom prst="homePlate">
            <a:avLst/>
          </a:prstGeom>
          <a:gradFill flip="none" rotWithShape="1">
            <a:gsLst>
              <a:gs pos="8000">
                <a:srgbClr val="FFFFFF"/>
              </a:gs>
              <a:gs pos="98000">
                <a:srgbClr val="009680"/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70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05127D08-70B8-2BC8-E7F2-E327375920FC}"/>
              </a:ext>
            </a:extLst>
          </p:cNvPr>
          <p:cNvSpPr/>
          <p:nvPr/>
        </p:nvSpPr>
        <p:spPr>
          <a:xfrm>
            <a:off x="4652669" y="2383577"/>
            <a:ext cx="2397614" cy="2783529"/>
          </a:xfrm>
          <a:prstGeom prst="homePlate">
            <a:avLst/>
          </a:prstGeom>
          <a:gradFill flip="none" rotWithShape="1">
            <a:gsLst>
              <a:gs pos="8000">
                <a:srgbClr val="FFFFFF"/>
              </a:gs>
              <a:gs pos="98000">
                <a:srgbClr val="009680"/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70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Otsikko 4">
            <a:extLst>
              <a:ext uri="{FF2B5EF4-FFF2-40B4-BE49-F238E27FC236}">
                <a16:creationId xmlns:a16="http://schemas.microsoft.com/office/drawing/2014/main" id="{E1ECD54E-B33B-49F7-35EC-10FAC4277F77}"/>
              </a:ext>
            </a:extLst>
          </p:cNvPr>
          <p:cNvSpPr txBox="1">
            <a:spLocks/>
          </p:cNvSpPr>
          <p:nvPr/>
        </p:nvSpPr>
        <p:spPr>
          <a:xfrm>
            <a:off x="314754" y="2270413"/>
            <a:ext cx="1066045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Reem Kufi"/>
              <a:buNone/>
              <a:defRPr sz="6000" b="1" i="0" u="none" strike="noStrike" cap="none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fi-FI" b="0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01.</a:t>
            </a:r>
          </a:p>
        </p:txBody>
      </p:sp>
      <p:sp>
        <p:nvSpPr>
          <p:cNvPr id="16" name="Google Shape;131;p22">
            <a:extLst>
              <a:ext uri="{FF2B5EF4-FFF2-40B4-BE49-F238E27FC236}">
                <a16:creationId xmlns:a16="http://schemas.microsoft.com/office/drawing/2014/main" id="{D993957E-4B33-412D-6573-6556C7C48296}"/>
              </a:ext>
            </a:extLst>
          </p:cNvPr>
          <p:cNvSpPr txBox="1">
            <a:spLocks/>
          </p:cNvSpPr>
          <p:nvPr/>
        </p:nvSpPr>
        <p:spPr>
          <a:xfrm>
            <a:off x="332360" y="2977798"/>
            <a:ext cx="1797540" cy="1296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b="1" dirty="0" err="1">
                <a:latin typeface="+mj-lt"/>
                <a:cs typeface="Poppins" panose="00000500000000000000" pitchFamily="2" charset="0"/>
              </a:rPr>
              <a:t>Kontaktointi</a:t>
            </a:r>
            <a:r>
              <a:rPr lang="fi-FI" b="1" dirty="0">
                <a:latin typeface="+mj-lt"/>
                <a:cs typeface="Poppins" panose="00000500000000000000" pitchFamily="2" charset="0"/>
              </a:rPr>
              <a:t>:</a:t>
            </a:r>
          </a:p>
          <a:p>
            <a:r>
              <a:rPr lang="fi-FI" b="1" dirty="0">
                <a:latin typeface="+mj-lt"/>
                <a:cs typeface="Poppins" panose="00000500000000000000" pitchFamily="2" charset="0"/>
              </a:rPr>
              <a:t>Yli 700</a:t>
            </a:r>
            <a:r>
              <a:rPr lang="fi-FI" dirty="0">
                <a:latin typeface="+mj-lt"/>
                <a:cs typeface="Poppins" panose="00000500000000000000" pitchFamily="2" charset="0"/>
              </a:rPr>
              <a:t> </a:t>
            </a:r>
            <a:r>
              <a:rPr lang="fi-FI" dirty="0" err="1">
                <a:latin typeface="+mj-lt"/>
                <a:cs typeface="Poppins" panose="00000500000000000000" pitchFamily="2" charset="0"/>
              </a:rPr>
              <a:t>kontaktoitua</a:t>
            </a:r>
            <a:r>
              <a:rPr lang="fi-FI" dirty="0">
                <a:latin typeface="+mj-lt"/>
                <a:cs typeface="Poppins" panose="00000500000000000000" pitchFamily="2" charset="0"/>
              </a:rPr>
              <a:t> yksinyrittäjää</a:t>
            </a:r>
          </a:p>
          <a:p>
            <a:endParaRPr lang="fi-FI" dirty="0">
              <a:latin typeface="+mj-lt"/>
              <a:cs typeface="Poppins" panose="00000500000000000000" pitchFamily="2" charset="0"/>
            </a:endParaRPr>
          </a:p>
          <a:p>
            <a:r>
              <a:rPr lang="fi-FI" b="1" dirty="0">
                <a:latin typeface="+mj-lt"/>
                <a:cs typeface="Poppins" panose="00000500000000000000" pitchFamily="2" charset="0"/>
              </a:rPr>
              <a:t>70</a:t>
            </a:r>
            <a:r>
              <a:rPr lang="fi-FI" dirty="0">
                <a:latin typeface="+mj-lt"/>
                <a:cs typeface="Poppins" panose="00000500000000000000" pitchFamily="2" charset="0"/>
              </a:rPr>
              <a:t> </a:t>
            </a:r>
            <a:r>
              <a:rPr lang="fi-FI" dirty="0" err="1">
                <a:latin typeface="+mj-lt"/>
                <a:cs typeface="Poppins" panose="00000500000000000000" pitchFamily="2" charset="0"/>
              </a:rPr>
              <a:t>kontaktoitua</a:t>
            </a:r>
            <a:r>
              <a:rPr lang="fi-FI" dirty="0">
                <a:latin typeface="+mj-lt"/>
                <a:cs typeface="Poppins" panose="00000500000000000000" pitchFamily="2" charset="0"/>
              </a:rPr>
              <a:t> alihankintaa ostavaa yritystä</a:t>
            </a:r>
            <a:endParaRPr lang="en-US" dirty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12" name="Google Shape;127;p22">
            <a:extLst>
              <a:ext uri="{FF2B5EF4-FFF2-40B4-BE49-F238E27FC236}">
                <a16:creationId xmlns:a16="http://schemas.microsoft.com/office/drawing/2014/main" id="{5F9956FB-389B-D0F6-0079-CA6E9C7E214C}"/>
              </a:ext>
            </a:extLst>
          </p:cNvPr>
          <p:cNvSpPr txBox="1">
            <a:spLocks/>
          </p:cNvSpPr>
          <p:nvPr/>
        </p:nvSpPr>
        <p:spPr>
          <a:xfrm>
            <a:off x="4521666" y="2221049"/>
            <a:ext cx="1415887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" sz="6000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02.</a:t>
            </a:r>
          </a:p>
        </p:txBody>
      </p:sp>
      <p:sp>
        <p:nvSpPr>
          <p:cNvPr id="6" name="Google Shape;131;p22">
            <a:extLst>
              <a:ext uri="{FF2B5EF4-FFF2-40B4-BE49-F238E27FC236}">
                <a16:creationId xmlns:a16="http://schemas.microsoft.com/office/drawing/2014/main" id="{3A12A8FF-DD5E-085F-5B3E-6289A48FFF09}"/>
              </a:ext>
            </a:extLst>
          </p:cNvPr>
          <p:cNvSpPr txBox="1">
            <a:spLocks/>
          </p:cNvSpPr>
          <p:nvPr/>
        </p:nvSpPr>
        <p:spPr>
          <a:xfrm>
            <a:off x="4745090" y="3062027"/>
            <a:ext cx="2070226" cy="1296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Verkostoyhteistyön vahvistuminen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>
              <a:latin typeface="Open Sans" panose="020B0606030504020204" pitchFamily="34" charset="0"/>
              <a:cs typeface="Poppins" panose="00000500000000000000" pitchFamily="2" charset="0"/>
            </a:endParaRPr>
          </a:p>
          <a:p>
            <a:r>
              <a:rPr lang="fi-FI" dirty="0">
                <a:latin typeface="Open Sans" panose="020B0606030504020204" pitchFamily="34" charset="0"/>
                <a:cs typeface="Poppins" panose="00000500000000000000" pitchFamily="2" charset="0"/>
              </a:rPr>
              <a:t>Liedon Innovaatiokampuksen verkosto mukana laajentamassa palvelutarjontaa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Google Shape;131;p22">
            <a:extLst>
              <a:ext uri="{FF2B5EF4-FFF2-40B4-BE49-F238E27FC236}">
                <a16:creationId xmlns:a16="http://schemas.microsoft.com/office/drawing/2014/main" id="{194015CF-69A2-99AB-57FE-A33A21308A19}"/>
              </a:ext>
            </a:extLst>
          </p:cNvPr>
          <p:cNvSpPr txBox="1">
            <a:spLocks/>
          </p:cNvSpPr>
          <p:nvPr/>
        </p:nvSpPr>
        <p:spPr>
          <a:xfrm>
            <a:off x="2670587" y="2879894"/>
            <a:ext cx="1947187" cy="2094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>
                <a:latin typeface="+mj-lt"/>
                <a:cs typeface="Poppins" panose="00000500000000000000" pitchFamily="2" charset="0"/>
              </a:rPr>
              <a:t>Tietoa osaamisvajeesta  koulutustarpeesta</a:t>
            </a:r>
          </a:p>
          <a:p>
            <a:endParaRPr lang="fi-FI" dirty="0">
              <a:latin typeface="+mj-lt"/>
              <a:cs typeface="Poppins" panose="00000500000000000000" pitchFamily="2" charset="0"/>
            </a:endParaRPr>
          </a:p>
          <a:p>
            <a:r>
              <a:rPr lang="fi-FI" dirty="0">
                <a:latin typeface="+mj-lt"/>
                <a:cs typeface="Poppins" panose="00000500000000000000" pitchFamily="2" charset="0"/>
              </a:rPr>
              <a:t>Osaajatarpeen kartoitus</a:t>
            </a:r>
          </a:p>
          <a:p>
            <a:endParaRPr lang="fi-FI" dirty="0">
              <a:latin typeface="+mj-lt"/>
              <a:cs typeface="Poppins" panose="00000500000000000000" pitchFamily="2" charset="0"/>
            </a:endParaRPr>
          </a:p>
          <a:p>
            <a:endParaRPr lang="fi-FI" dirty="0">
              <a:latin typeface="Open Sans" panose="020B0606030504020204" pitchFamily="34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6AEED39-8BEE-433B-40CA-2453B6B0E56B}"/>
              </a:ext>
            </a:extLst>
          </p:cNvPr>
          <p:cNvSpPr txBox="1"/>
          <p:nvPr/>
        </p:nvSpPr>
        <p:spPr>
          <a:xfrm>
            <a:off x="7090181" y="2742503"/>
            <a:ext cx="20702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Hankkeessa luodaan ekosysteemi, jossa yksinyrittäjät, oppilaitokset, yritykset ja sidosryhmät tekevät tiivistä yhteistyötä. </a:t>
            </a:r>
            <a:endParaRPr lang="fi-FI" b="1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02522FD-ADE2-16E7-10FD-BF301AE09249}"/>
              </a:ext>
            </a:extLst>
          </p:cNvPr>
          <p:cNvSpPr txBox="1">
            <a:spLocks/>
          </p:cNvSpPr>
          <p:nvPr/>
        </p:nvSpPr>
        <p:spPr>
          <a:xfrm>
            <a:off x="314754" y="-147083"/>
            <a:ext cx="8409300" cy="201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Reem Kufi"/>
              <a:buNone/>
              <a:defRPr sz="5400" b="0" i="0" u="none" strike="noStrike" cap="none" baseline="0">
                <a:solidFill>
                  <a:srgbClr val="002F49"/>
                </a:solidFill>
                <a:latin typeface="Poppins Medium" panose="00000600000000000000" pitchFamily="2" charset="0"/>
                <a:ea typeface="Reem Kufi"/>
                <a:cs typeface="Poppins Medium" panose="00000600000000000000" pitchFamily="2" charset="0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fi-FI" sz="3200" kern="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Yksinyrittäjät ratkaisuna osaajapulaan –hanke</a:t>
            </a:r>
          </a:p>
          <a:p>
            <a:r>
              <a:rPr lang="fi-FI" sz="3200" dirty="0"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1.5.2024-31.12.2025</a:t>
            </a:r>
            <a:endParaRPr lang="fi-FI" sz="3200" kern="1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endParaRPr lang="fi-FI" sz="3200" dirty="0">
              <a:latin typeface="+mj-lt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3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>
            <a:extLst>
              <a:ext uri="{FF2B5EF4-FFF2-40B4-BE49-F238E27FC236}">
                <a16:creationId xmlns:a16="http://schemas.microsoft.com/office/drawing/2014/main" id="{C2F55B6A-DDCE-8268-B003-E1859DF32284}"/>
              </a:ext>
            </a:extLst>
          </p:cNvPr>
          <p:cNvSpPr/>
          <p:nvPr/>
        </p:nvSpPr>
        <p:spPr>
          <a:xfrm>
            <a:off x="0" y="1502422"/>
            <a:ext cx="9144000" cy="3641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Viisikulmio 11">
            <a:extLst>
              <a:ext uri="{FF2B5EF4-FFF2-40B4-BE49-F238E27FC236}">
                <a16:creationId xmlns:a16="http://schemas.microsoft.com/office/drawing/2014/main" id="{A8B0F356-0026-95A5-69CB-655320162D87}"/>
              </a:ext>
            </a:extLst>
          </p:cNvPr>
          <p:cNvSpPr/>
          <p:nvPr/>
        </p:nvSpPr>
        <p:spPr>
          <a:xfrm>
            <a:off x="4666479" y="2316735"/>
            <a:ext cx="2383803" cy="2828249"/>
          </a:xfrm>
          <a:prstGeom prst="homePlate">
            <a:avLst/>
          </a:prstGeom>
          <a:gradFill flip="none" rotWithShape="1">
            <a:gsLst>
              <a:gs pos="8000">
                <a:srgbClr val="FFFFFF"/>
              </a:gs>
              <a:gs pos="98000">
                <a:srgbClr val="009680"/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70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Nuoli: Viisikulmio 7">
            <a:extLst>
              <a:ext uri="{FF2B5EF4-FFF2-40B4-BE49-F238E27FC236}">
                <a16:creationId xmlns:a16="http://schemas.microsoft.com/office/drawing/2014/main" id="{55C2B9C8-2DAA-9C11-4056-66ED8B2E3974}"/>
              </a:ext>
            </a:extLst>
          </p:cNvPr>
          <p:cNvSpPr/>
          <p:nvPr/>
        </p:nvSpPr>
        <p:spPr>
          <a:xfrm>
            <a:off x="361142" y="2322019"/>
            <a:ext cx="2263057" cy="2828249"/>
          </a:xfrm>
          <a:prstGeom prst="homePlate">
            <a:avLst/>
          </a:prstGeom>
          <a:gradFill flip="none" rotWithShape="1">
            <a:gsLst>
              <a:gs pos="8000">
                <a:srgbClr val="FFFFFF"/>
              </a:gs>
              <a:gs pos="98000">
                <a:srgbClr val="009680"/>
              </a:gs>
              <a:gs pos="100000">
                <a:schemeClr val="accent5">
                  <a:lumMod val="75000"/>
                </a:schemeClr>
              </a:gs>
              <a:gs pos="100000">
                <a:schemeClr val="accent5">
                  <a:lumMod val="70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Google Shape;126;p22">
            <a:extLst>
              <a:ext uri="{FF2B5EF4-FFF2-40B4-BE49-F238E27FC236}">
                <a16:creationId xmlns:a16="http://schemas.microsoft.com/office/drawing/2014/main" id="{0DDA8DC7-B685-FC73-27D2-AC52ED9B50CF}"/>
              </a:ext>
            </a:extLst>
          </p:cNvPr>
          <p:cNvSpPr txBox="1">
            <a:spLocks/>
          </p:cNvSpPr>
          <p:nvPr/>
        </p:nvSpPr>
        <p:spPr>
          <a:xfrm>
            <a:off x="119338" y="2172080"/>
            <a:ext cx="1439896" cy="9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" sz="6000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03.</a:t>
            </a:r>
          </a:p>
        </p:txBody>
      </p:sp>
      <p:sp>
        <p:nvSpPr>
          <p:cNvPr id="4" name="Google Shape;131;p22">
            <a:extLst>
              <a:ext uri="{FF2B5EF4-FFF2-40B4-BE49-F238E27FC236}">
                <a16:creationId xmlns:a16="http://schemas.microsoft.com/office/drawing/2014/main" id="{DF9EBB93-A236-CD0C-716D-6F8E4DDF320C}"/>
              </a:ext>
            </a:extLst>
          </p:cNvPr>
          <p:cNvSpPr txBox="1">
            <a:spLocks/>
          </p:cNvSpPr>
          <p:nvPr/>
        </p:nvSpPr>
        <p:spPr>
          <a:xfrm>
            <a:off x="252556" y="2983629"/>
            <a:ext cx="1961213" cy="1296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b="1" i="0" dirty="0">
                <a:solidFill>
                  <a:srgbClr val="000000"/>
                </a:solidFill>
                <a:effectLst/>
                <a:latin typeface="+mj-lt"/>
              </a:rPr>
              <a:t>Aamukahvit  yritysalueilla</a:t>
            </a:r>
          </a:p>
          <a:p>
            <a:endParaRPr lang="fi-FI" dirty="0">
              <a:latin typeface="+mj-lt"/>
            </a:endParaRPr>
          </a:p>
          <a:p>
            <a:r>
              <a:rPr lang="fi-FI" b="1" i="0" dirty="0">
                <a:solidFill>
                  <a:srgbClr val="000000"/>
                </a:solidFill>
                <a:effectLst/>
                <a:latin typeface="+mj-lt"/>
              </a:rPr>
              <a:t>Alihankintamessut Liedossa 25.9.</a:t>
            </a:r>
            <a:br>
              <a:rPr lang="fi-FI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fi-FI" kern="0" dirty="0">
                <a:effectLst/>
                <a:latin typeface="+mj-lt"/>
                <a:ea typeface="Times New Roman" panose="02020603050405020304" pitchFamily="18" charset="0"/>
              </a:rPr>
              <a:t>33 yritystä/</a:t>
            </a:r>
          </a:p>
          <a:p>
            <a:r>
              <a:rPr lang="fi-FI" kern="0" dirty="0">
                <a:effectLst/>
                <a:latin typeface="+mj-lt"/>
                <a:ea typeface="Times New Roman" panose="02020603050405020304" pitchFamily="18" charset="0"/>
              </a:rPr>
              <a:t>organisaatiota ja 49 henkilöä</a:t>
            </a:r>
            <a:endParaRPr lang="fi-FI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D27093D-F265-628E-1486-8721307A90AB}"/>
              </a:ext>
            </a:extLst>
          </p:cNvPr>
          <p:cNvCxnSpPr>
            <a:cxnSpLocks/>
          </p:cNvCxnSpPr>
          <p:nvPr/>
        </p:nvCxnSpPr>
        <p:spPr>
          <a:xfrm flipH="1">
            <a:off x="-273185" y="1495966"/>
            <a:ext cx="5757919" cy="0"/>
          </a:xfrm>
          <a:prstGeom prst="line">
            <a:avLst/>
          </a:prstGeom>
          <a:ln w="28575">
            <a:solidFill>
              <a:srgbClr val="009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31;p22">
            <a:extLst>
              <a:ext uri="{FF2B5EF4-FFF2-40B4-BE49-F238E27FC236}">
                <a16:creationId xmlns:a16="http://schemas.microsoft.com/office/drawing/2014/main" id="{3FD8B656-8104-2157-37BF-88ABA789845D}"/>
              </a:ext>
            </a:extLst>
          </p:cNvPr>
          <p:cNvSpPr txBox="1">
            <a:spLocks/>
          </p:cNvSpPr>
          <p:nvPr/>
        </p:nvSpPr>
        <p:spPr>
          <a:xfrm>
            <a:off x="4680716" y="3278663"/>
            <a:ext cx="2335321" cy="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b="1" i="0" dirty="0">
                <a:solidFill>
                  <a:srgbClr val="000000"/>
                </a:solidFill>
                <a:effectLst/>
                <a:latin typeface="+mj-lt"/>
              </a:rPr>
              <a:t>Alihankintaverkosto rakentuu </a:t>
            </a:r>
            <a:r>
              <a:rPr lang="fi-FI" b="0" i="0" dirty="0">
                <a:solidFill>
                  <a:srgbClr val="000000"/>
                </a:solidFill>
                <a:effectLst/>
                <a:latin typeface="+mj-lt"/>
              </a:rPr>
              <a:t>Innovaatiokampuksen verkkosivuille</a:t>
            </a:r>
          </a:p>
          <a:p>
            <a:endParaRPr lang="fi-FI" dirty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13" name="Google Shape;128;p22">
            <a:extLst>
              <a:ext uri="{FF2B5EF4-FFF2-40B4-BE49-F238E27FC236}">
                <a16:creationId xmlns:a16="http://schemas.microsoft.com/office/drawing/2014/main" id="{FFB452D7-BE0C-39EF-859D-A2250BB72D52}"/>
              </a:ext>
            </a:extLst>
          </p:cNvPr>
          <p:cNvSpPr txBox="1">
            <a:spLocks/>
          </p:cNvSpPr>
          <p:nvPr/>
        </p:nvSpPr>
        <p:spPr>
          <a:xfrm>
            <a:off x="4322095" y="2188727"/>
            <a:ext cx="18624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" sz="6000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04.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1166778-7F27-710A-8063-1688310E4E57}"/>
              </a:ext>
            </a:extLst>
          </p:cNvPr>
          <p:cNvSpPr txBox="1"/>
          <p:nvPr/>
        </p:nvSpPr>
        <p:spPr>
          <a:xfrm>
            <a:off x="7181108" y="3215921"/>
            <a:ext cx="1977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hangingPunct="1">
              <a:buSzPts val="1000"/>
              <a:tabLst>
                <a:tab pos="457200" algn="l"/>
              </a:tabLst>
            </a:pPr>
            <a:r>
              <a:rPr lang="fi-FI" sz="1400" b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hlinkClick r:id="rId3"/>
              </a:rPr>
              <a:t>alihankintaverkosto</a:t>
            </a:r>
            <a:r>
              <a:rPr lang="fi-FI" sz="1400" b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tukee alueen yritysten kasvua ja näkyvyyttä.</a:t>
            </a:r>
            <a:endParaRPr lang="fi-FI" sz="1050" b="1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30;p22">
            <a:extLst>
              <a:ext uri="{FF2B5EF4-FFF2-40B4-BE49-F238E27FC236}">
                <a16:creationId xmlns:a16="http://schemas.microsoft.com/office/drawing/2014/main" id="{0BB96C8B-FB61-2EB8-9177-E09888C429E9}"/>
              </a:ext>
            </a:extLst>
          </p:cNvPr>
          <p:cNvSpPr txBox="1">
            <a:spLocks/>
          </p:cNvSpPr>
          <p:nvPr/>
        </p:nvSpPr>
        <p:spPr>
          <a:xfrm>
            <a:off x="245710" y="1615055"/>
            <a:ext cx="7928419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1600" b="1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KESKEISET TOTEUTUNEET TOIMENPITEET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A15A33D-70D8-B14C-4417-5B37B863474E}"/>
              </a:ext>
            </a:extLst>
          </p:cNvPr>
          <p:cNvSpPr txBox="1"/>
          <p:nvPr/>
        </p:nvSpPr>
        <p:spPr>
          <a:xfrm>
            <a:off x="2606326" y="3222101"/>
            <a:ext cx="1926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/>
            <a:r>
              <a:rPr lang="fi-FI" dirty="0">
                <a:latin typeface="Poppins" panose="00000500000000000000" pitchFamily="2" charset="0"/>
                <a:ea typeface="Times New Roman" panose="02020603050405020304" pitchFamily="18" charset="0"/>
              </a:rPr>
              <a:t>Parannetaan yritysten välistä </a:t>
            </a:r>
            <a:r>
              <a:rPr lang="fi-FI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yhteistyötä.</a:t>
            </a:r>
          </a:p>
          <a:p>
            <a:pPr hangingPunct="1"/>
            <a:endParaRPr lang="fi-FI" dirty="0"/>
          </a:p>
        </p:txBody>
      </p:sp>
      <p:sp>
        <p:nvSpPr>
          <p:cNvPr id="2" name="Otsikko 3">
            <a:extLst>
              <a:ext uri="{FF2B5EF4-FFF2-40B4-BE49-F238E27FC236}">
                <a16:creationId xmlns:a16="http://schemas.microsoft.com/office/drawing/2014/main" id="{7F8F09BF-B782-C1FD-01CD-858112EC11F6}"/>
              </a:ext>
            </a:extLst>
          </p:cNvPr>
          <p:cNvSpPr txBox="1">
            <a:spLocks/>
          </p:cNvSpPr>
          <p:nvPr/>
        </p:nvSpPr>
        <p:spPr>
          <a:xfrm>
            <a:off x="226890" y="370524"/>
            <a:ext cx="8409300" cy="135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Reem Kufi"/>
              <a:buNone/>
              <a:defRPr sz="5400" b="0" i="0" u="none" strike="noStrike" cap="none" baseline="0">
                <a:solidFill>
                  <a:srgbClr val="002F49"/>
                </a:solidFill>
                <a:latin typeface="Poppins Medium" panose="00000600000000000000" pitchFamily="2" charset="0"/>
                <a:ea typeface="Reem Kufi"/>
                <a:cs typeface="Poppins Medium" panose="00000600000000000000" pitchFamily="2" charset="0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fi-FI" sz="3200" kern="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Yksinyrittäjät ratkaisuna osaajapulaan –hanke</a:t>
            </a:r>
          </a:p>
          <a:p>
            <a:r>
              <a:rPr lang="fi-FI" sz="3200" dirty="0"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1.5.2024-31.12.2025</a:t>
            </a:r>
            <a:endParaRPr lang="fi-FI" sz="3200" kern="1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endParaRPr lang="fi-FI" sz="3200" dirty="0">
              <a:latin typeface="+mj-lt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oli: Viisikulmio 2">
            <a:extLst>
              <a:ext uri="{FF2B5EF4-FFF2-40B4-BE49-F238E27FC236}">
                <a16:creationId xmlns:a16="http://schemas.microsoft.com/office/drawing/2014/main" id="{97E1D1DE-E841-BE2C-9AB9-C23994988EB8}"/>
              </a:ext>
            </a:extLst>
          </p:cNvPr>
          <p:cNvSpPr/>
          <p:nvPr/>
        </p:nvSpPr>
        <p:spPr>
          <a:xfrm>
            <a:off x="-15132" y="1305242"/>
            <a:ext cx="9159132" cy="1004153"/>
          </a:xfrm>
          <a:prstGeom prst="homePlate">
            <a:avLst/>
          </a:prstGeom>
          <a:gradFill flip="none" rotWithShape="1">
            <a:gsLst>
              <a:gs pos="0">
                <a:srgbClr val="EEEEEE"/>
              </a:gs>
              <a:gs pos="44000">
                <a:srgbClr val="009680"/>
              </a:gs>
              <a:gs pos="100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0DC6DFA9-5EAF-8271-FBF9-FF8247DAE147}"/>
              </a:ext>
            </a:extLst>
          </p:cNvPr>
          <p:cNvSpPr txBox="1">
            <a:spLocks/>
          </p:cNvSpPr>
          <p:nvPr/>
        </p:nvSpPr>
        <p:spPr>
          <a:xfrm>
            <a:off x="592244" y="98868"/>
            <a:ext cx="8409300" cy="17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Reem Kufi"/>
              <a:buNone/>
              <a:defRPr sz="5400" b="0" i="0" u="none" strike="noStrike" cap="none" baseline="0">
                <a:solidFill>
                  <a:srgbClr val="002F49"/>
                </a:solidFill>
                <a:latin typeface="Poppins Medium" panose="00000600000000000000" pitchFamily="2" charset="0"/>
                <a:ea typeface="Reem Kufi"/>
                <a:cs typeface="Poppins Medium" panose="00000600000000000000" pitchFamily="2" charset="0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357"/>
              </a:buClr>
              <a:buSzPts val="900"/>
              <a:buFont typeface="Titillium Web"/>
              <a:buNone/>
              <a:defRPr sz="900" b="1" i="0" u="none" strike="noStrike" cap="none">
                <a:solidFill>
                  <a:srgbClr val="05135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hangingPunct="1">
              <a:spcAft>
                <a:spcPts val="800"/>
              </a:spcAft>
              <a:buClrTx/>
              <a:buSzPct val="100000"/>
            </a:pPr>
            <a:r>
              <a:rPr lang="fi-FI" sz="3200" kern="100" dirty="0">
                <a:effectLst/>
                <a:latin typeface="+mj-lt"/>
                <a:ea typeface="Calibri" panose="020F0502020204030204" pitchFamily="34" charset="0"/>
                <a:cs typeface="Poppins" panose="00000500000000000000" pitchFamily="2" charset="0"/>
              </a:rPr>
              <a:t>Hankkeen toimenpiteet ja tavoitteet vuodelle 2025</a:t>
            </a:r>
          </a:p>
          <a:p>
            <a:endParaRPr lang="fi-FI" sz="3200" dirty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20" name="Google Shape;132;p22">
            <a:extLst>
              <a:ext uri="{FF2B5EF4-FFF2-40B4-BE49-F238E27FC236}">
                <a16:creationId xmlns:a16="http://schemas.microsoft.com/office/drawing/2014/main" id="{C94A3E52-287E-8D4B-FB74-8EF6D244EDD8}"/>
              </a:ext>
            </a:extLst>
          </p:cNvPr>
          <p:cNvSpPr txBox="1">
            <a:spLocks/>
          </p:cNvSpPr>
          <p:nvPr/>
        </p:nvSpPr>
        <p:spPr>
          <a:xfrm>
            <a:off x="246670" y="2475832"/>
            <a:ext cx="2407731" cy="25355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§"/>
            </a:pPr>
            <a: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Kartoitukset kumppanikunnissa</a:t>
            </a:r>
            <a:r>
              <a:rPr lang="fi-FI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br>
              <a:rPr lang="fi-FI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i-FI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yksinyrittäjät ja alihankintaverkosto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fi-FI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Oppilaitospäivä</a:t>
            </a:r>
            <a:r>
              <a:rPr lang="fi-FI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Liedon kaupungintalolla 5.3.</a:t>
            </a:r>
          </a:p>
          <a:p>
            <a:endParaRPr lang="fi-FI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Google Shape;131;p22">
            <a:extLst>
              <a:ext uri="{FF2B5EF4-FFF2-40B4-BE49-F238E27FC236}">
                <a16:creationId xmlns:a16="http://schemas.microsoft.com/office/drawing/2014/main" id="{297593C8-35A8-C031-2D3E-9073580249FB}"/>
              </a:ext>
            </a:extLst>
          </p:cNvPr>
          <p:cNvSpPr txBox="1">
            <a:spLocks/>
          </p:cNvSpPr>
          <p:nvPr/>
        </p:nvSpPr>
        <p:spPr>
          <a:xfrm>
            <a:off x="5369263" y="2700546"/>
            <a:ext cx="3256044" cy="13416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§"/>
            </a:pPr>
            <a:r>
              <a:rPr lang="fi-FI" sz="2000" b="1" dirty="0">
                <a:solidFill>
                  <a:srgbClr val="00968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Itäisten kuntien Alihankintamessut</a:t>
            </a:r>
            <a:br>
              <a:rPr lang="fi-FI" sz="2000" b="1" dirty="0">
                <a:solidFill>
                  <a:srgbClr val="00968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i-FI" sz="2000" b="1" dirty="0">
                <a:solidFill>
                  <a:srgbClr val="00968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Liedossa 22.10.</a:t>
            </a:r>
            <a:b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Hankekuntien syötteisiin reagointi</a:t>
            </a:r>
            <a:br>
              <a:rPr lang="fi-FI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fi-FI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b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56B69C06-6E77-5C20-861A-07C77D76EA52}"/>
              </a:ext>
            </a:extLst>
          </p:cNvPr>
          <p:cNvSpPr/>
          <p:nvPr/>
        </p:nvSpPr>
        <p:spPr>
          <a:xfrm>
            <a:off x="6674149" y="4046823"/>
            <a:ext cx="188315" cy="20900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Google Shape;132;p22">
            <a:extLst>
              <a:ext uri="{FF2B5EF4-FFF2-40B4-BE49-F238E27FC236}">
                <a16:creationId xmlns:a16="http://schemas.microsoft.com/office/drawing/2014/main" id="{52F80BB0-122D-1FC4-5A3B-72918CFDA0A2}"/>
              </a:ext>
            </a:extLst>
          </p:cNvPr>
          <p:cNvSpPr txBox="1">
            <a:spLocks/>
          </p:cNvSpPr>
          <p:nvPr/>
        </p:nvSpPr>
        <p:spPr>
          <a:xfrm>
            <a:off x="2424775" y="2470995"/>
            <a:ext cx="2407731" cy="25355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Aamukahvitilaisuudet ja yrittäjätilaisuudet hankekunnissa.</a:t>
            </a:r>
            <a:b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fi-FI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Kumppanikuntien yrittäjien yhteinen verkostoitumis- tilaisuus Liedossa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14.5.</a:t>
            </a:r>
            <a:br>
              <a:rPr lang="fi-FI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fi-FI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123;p22">
            <a:extLst>
              <a:ext uri="{FF2B5EF4-FFF2-40B4-BE49-F238E27FC236}">
                <a16:creationId xmlns:a16="http://schemas.microsoft.com/office/drawing/2014/main" id="{D8B4A72D-0F00-EE18-DF0D-2AF271D14E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5361" y="1788657"/>
            <a:ext cx="3061903" cy="6503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spc="300" dirty="0">
                <a:solidFill>
                  <a:srgbClr val="002F49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KEVÄT 2025</a:t>
            </a:r>
            <a:endParaRPr sz="3200" b="1" spc="300" dirty="0">
              <a:solidFill>
                <a:srgbClr val="002F49"/>
              </a:solidFill>
              <a:latin typeface="Poppins" panose="00000500000000000000" pitchFamily="2" charset="0"/>
              <a:cs typeface="Poppins" panose="00000500000000000000" pitchFamily="2" charset="0"/>
              <a:sym typeface="Reem Kufi"/>
            </a:endParaRPr>
          </a:p>
        </p:txBody>
      </p:sp>
      <p:sp>
        <p:nvSpPr>
          <p:cNvPr id="4" name="Google Shape;123;p22">
            <a:extLst>
              <a:ext uri="{FF2B5EF4-FFF2-40B4-BE49-F238E27FC236}">
                <a16:creationId xmlns:a16="http://schemas.microsoft.com/office/drawing/2014/main" id="{BF2458FD-3BE5-65AF-C5E6-95FF63BBEE92}"/>
              </a:ext>
            </a:extLst>
          </p:cNvPr>
          <p:cNvSpPr txBox="1">
            <a:spLocks/>
          </p:cNvSpPr>
          <p:nvPr/>
        </p:nvSpPr>
        <p:spPr>
          <a:xfrm>
            <a:off x="5181765" y="1792639"/>
            <a:ext cx="3852896" cy="65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Khand Light"/>
              <a:buNone/>
              <a:defRPr sz="1400" b="0" i="0" u="none" strike="noStrike" cap="none">
                <a:solidFill>
                  <a:schemeClr val="tx1"/>
                </a:solidFill>
                <a:latin typeface="IBM Plex Mono Medium" panose="020B0609050203000203" pitchFamily="49" charset="0"/>
                <a:ea typeface="Cutive Mono"/>
                <a:cs typeface="Cutive Mono"/>
                <a:sym typeface="Cutive Mon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Khand Light"/>
              <a:buNone/>
              <a:defRPr sz="1100" b="0" i="0" u="none" strike="noStrike" cap="none">
                <a:solidFill>
                  <a:srgbClr val="434343"/>
                </a:solidFill>
                <a:latin typeface="Khand Light"/>
                <a:ea typeface="Khand Light"/>
                <a:cs typeface="Khand Light"/>
                <a:sym typeface="Khand Light"/>
              </a:defRPr>
            </a:lvl9pPr>
          </a:lstStyle>
          <a:p>
            <a:pPr marL="0" indent="0" algn="ctr"/>
            <a:r>
              <a:rPr lang="fi-FI" sz="3200" b="1" spc="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sym typeface="Reem Kufi"/>
              </a:rPr>
              <a:t>SYKSY 2025</a:t>
            </a:r>
          </a:p>
        </p:txBody>
      </p:sp>
      <p:grpSp>
        <p:nvGrpSpPr>
          <p:cNvPr id="5" name="Google Shape;6249;p45">
            <a:extLst>
              <a:ext uri="{FF2B5EF4-FFF2-40B4-BE49-F238E27FC236}">
                <a16:creationId xmlns:a16="http://schemas.microsoft.com/office/drawing/2014/main" id="{4649C8E2-1842-9E90-B922-9DA5D4ED8B74}"/>
              </a:ext>
            </a:extLst>
          </p:cNvPr>
          <p:cNvGrpSpPr/>
          <p:nvPr/>
        </p:nvGrpSpPr>
        <p:grpSpPr>
          <a:xfrm>
            <a:off x="7967716" y="4126893"/>
            <a:ext cx="662823" cy="659631"/>
            <a:chOff x="-49786250" y="2316650"/>
            <a:chExt cx="300900" cy="299450"/>
          </a:xfrm>
        </p:grpSpPr>
        <p:sp>
          <p:nvSpPr>
            <p:cNvPr id="6" name="Google Shape;6250;p45">
              <a:extLst>
                <a:ext uri="{FF2B5EF4-FFF2-40B4-BE49-F238E27FC236}">
                  <a16:creationId xmlns:a16="http://schemas.microsoft.com/office/drawing/2014/main" id="{5D27DAD5-61E1-052D-7AD7-EA771EBAFEC1}"/>
                </a:ext>
              </a:extLst>
            </p:cNvPr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rgbClr val="00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680"/>
                </a:solidFill>
              </a:endParaRPr>
            </a:p>
          </p:txBody>
        </p:sp>
        <p:sp>
          <p:nvSpPr>
            <p:cNvPr id="9" name="Google Shape;6251;p45">
              <a:extLst>
                <a:ext uri="{FF2B5EF4-FFF2-40B4-BE49-F238E27FC236}">
                  <a16:creationId xmlns:a16="http://schemas.microsoft.com/office/drawing/2014/main" id="{06BD0CFF-5665-D19B-D669-4691321B3BC5}"/>
                </a:ext>
              </a:extLst>
            </p:cNvPr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52;p45">
              <a:extLst>
                <a:ext uri="{FF2B5EF4-FFF2-40B4-BE49-F238E27FC236}">
                  <a16:creationId xmlns:a16="http://schemas.microsoft.com/office/drawing/2014/main" id="{302D37F9-749D-FEFD-F704-841293787355}"/>
                </a:ext>
              </a:extLst>
            </p:cNvPr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53;p45">
              <a:extLst>
                <a:ext uri="{FF2B5EF4-FFF2-40B4-BE49-F238E27FC236}">
                  <a16:creationId xmlns:a16="http://schemas.microsoft.com/office/drawing/2014/main" id="{3C5B99D1-7671-5D1E-FD95-E3D36B009415}"/>
                </a:ext>
              </a:extLst>
            </p:cNvPr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254;p45">
              <a:extLst>
                <a:ext uri="{FF2B5EF4-FFF2-40B4-BE49-F238E27FC236}">
                  <a16:creationId xmlns:a16="http://schemas.microsoft.com/office/drawing/2014/main" id="{3C183E88-C303-6C66-7C2A-A66514C2DAFA}"/>
                </a:ext>
              </a:extLst>
            </p:cNvPr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255;p45">
              <a:extLst>
                <a:ext uri="{FF2B5EF4-FFF2-40B4-BE49-F238E27FC236}">
                  <a16:creationId xmlns:a16="http://schemas.microsoft.com/office/drawing/2014/main" id="{2F5AAC1A-FEB0-EEB9-6693-4A0F497DE165}"/>
                </a:ext>
              </a:extLst>
            </p:cNvPr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256;p45">
              <a:extLst>
                <a:ext uri="{FF2B5EF4-FFF2-40B4-BE49-F238E27FC236}">
                  <a16:creationId xmlns:a16="http://schemas.microsoft.com/office/drawing/2014/main" id="{B0DA5C65-7CB7-2F45-B236-F0316914F40E}"/>
                </a:ext>
              </a:extLst>
            </p:cNvPr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FFD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510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 38" descr="Kuva, joka sisältää kohteen henkilö, vaate, köysi, Tanssi&#10;&#10;Kuvaus luotu automaattisesti">
            <a:extLst>
              <a:ext uri="{FF2B5EF4-FFF2-40B4-BE49-F238E27FC236}">
                <a16:creationId xmlns:a16="http://schemas.microsoft.com/office/drawing/2014/main" id="{AEB3BEEA-834D-D4DE-A11C-654E5F21FB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11279" r="4358"/>
          <a:stretch/>
        </p:blipFill>
        <p:spPr>
          <a:xfrm>
            <a:off x="0" y="4290"/>
            <a:ext cx="9144000" cy="5165909"/>
          </a:xfrm>
          <a:prstGeom prst="rect">
            <a:avLst/>
          </a:prstGeom>
        </p:spPr>
      </p:pic>
      <p:grpSp>
        <p:nvGrpSpPr>
          <p:cNvPr id="32" name="Ryhmä 31">
            <a:extLst>
              <a:ext uri="{FF2B5EF4-FFF2-40B4-BE49-F238E27FC236}">
                <a16:creationId xmlns:a16="http://schemas.microsoft.com/office/drawing/2014/main" id="{E12DBCAE-B769-57E0-E460-06498DA4817B}"/>
              </a:ext>
            </a:extLst>
          </p:cNvPr>
          <p:cNvGrpSpPr/>
          <p:nvPr/>
        </p:nvGrpSpPr>
        <p:grpSpPr>
          <a:xfrm>
            <a:off x="5842188" y="4266975"/>
            <a:ext cx="90592" cy="304060"/>
            <a:chOff x="4783808" y="2359524"/>
            <a:chExt cx="90592" cy="304060"/>
          </a:xfrm>
        </p:grpSpPr>
        <p:cxnSp>
          <p:nvCxnSpPr>
            <p:cNvPr id="33" name="Suora yhdysviiva 32">
              <a:extLst>
                <a:ext uri="{FF2B5EF4-FFF2-40B4-BE49-F238E27FC236}">
                  <a16:creationId xmlns:a16="http://schemas.microsoft.com/office/drawing/2014/main" id="{B6E84160-595E-3A93-BAF1-8C32191FBD23}"/>
                </a:ext>
              </a:extLst>
            </p:cNvPr>
            <p:cNvCxnSpPr>
              <a:cxnSpLocks/>
            </p:cNvCxnSpPr>
            <p:nvPr/>
          </p:nvCxnSpPr>
          <p:spPr>
            <a:xfrm>
              <a:off x="4783808" y="2359524"/>
              <a:ext cx="90592" cy="160476"/>
            </a:xfrm>
            <a:prstGeom prst="line">
              <a:avLst/>
            </a:prstGeom>
            <a:ln w="38100">
              <a:solidFill>
                <a:srgbClr val="FFD2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uora yhdysviiva 33">
              <a:extLst>
                <a:ext uri="{FF2B5EF4-FFF2-40B4-BE49-F238E27FC236}">
                  <a16:creationId xmlns:a16="http://schemas.microsoft.com/office/drawing/2014/main" id="{1CC3309D-EE86-558D-04FA-62D1329AC1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5200" y="2504154"/>
              <a:ext cx="79200" cy="159430"/>
            </a:xfrm>
            <a:prstGeom prst="line">
              <a:avLst/>
            </a:prstGeom>
            <a:ln w="38100">
              <a:solidFill>
                <a:srgbClr val="FFD2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kstiruutu 7">
            <a:extLst>
              <a:ext uri="{FF2B5EF4-FFF2-40B4-BE49-F238E27FC236}">
                <a16:creationId xmlns:a16="http://schemas.microsoft.com/office/drawing/2014/main" id="{F909052D-DA19-1761-C3F6-9307AE289C6C}"/>
              </a:ext>
            </a:extLst>
          </p:cNvPr>
          <p:cNvSpPr txBox="1"/>
          <p:nvPr/>
        </p:nvSpPr>
        <p:spPr>
          <a:xfrm>
            <a:off x="6057900" y="4065062"/>
            <a:ext cx="212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EEEEE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16915183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atiokampu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Mukautettu 1">
      <a:majorFont>
        <a:latin typeface="Poppins"/>
        <a:ea typeface=""/>
        <a:cs typeface=""/>
      </a:majorFont>
      <a:minorFont>
        <a:latin typeface="IBM Plex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5787</TotalTime>
  <Words>318</Words>
  <Application>Microsoft Office PowerPoint</Application>
  <PresentationFormat>Näytössä katseltava esitys (16:9)</PresentationFormat>
  <Paragraphs>80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16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27" baseType="lpstr">
      <vt:lpstr>Khand Light</vt:lpstr>
      <vt:lpstr>Poppins SemiBold</vt:lpstr>
      <vt:lpstr>Open Sans</vt:lpstr>
      <vt:lpstr>Wingdings</vt:lpstr>
      <vt:lpstr>Calibri</vt:lpstr>
      <vt:lpstr>IBM Plex Mono Medium</vt:lpstr>
      <vt:lpstr>Calibri Light</vt:lpstr>
      <vt:lpstr>Cutive Mono</vt:lpstr>
      <vt:lpstr>Poppins</vt:lpstr>
      <vt:lpstr>Titillium Web</vt:lpstr>
      <vt:lpstr>Reem Kufi</vt:lpstr>
      <vt:lpstr>Poppins Medium</vt:lpstr>
      <vt:lpstr>IBM Plex Mono</vt:lpstr>
      <vt:lpstr>Lato</vt:lpstr>
      <vt:lpstr>Courier New</vt:lpstr>
      <vt:lpstr>Arial</vt:lpstr>
      <vt:lpstr>Innovaatiokampus</vt:lpstr>
      <vt:lpstr>1_Mukautettu suunnittelumalli</vt:lpstr>
      <vt:lpstr>Mukautettu suunnittelumalli</vt:lpstr>
      <vt:lpstr>1.5.2024- 31.12.2025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RESUME</dc:title>
  <cp:lastModifiedBy>Hämäläinen, Marja-Leena</cp:lastModifiedBy>
  <cp:revision>5</cp:revision>
  <dcterms:modified xsi:type="dcterms:W3CDTF">2025-04-13T13:46:21Z</dcterms:modified>
</cp:coreProperties>
</file>